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5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2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8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9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0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1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2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3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5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6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27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9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258" r:id="rId5"/>
    <p:sldId id="283" r:id="rId6"/>
    <p:sldId id="267" r:id="rId7"/>
    <p:sldId id="289" r:id="rId8"/>
    <p:sldId id="295" r:id="rId9"/>
    <p:sldId id="260" r:id="rId10"/>
    <p:sldId id="296" r:id="rId11"/>
    <p:sldId id="290" r:id="rId12"/>
    <p:sldId id="319" r:id="rId13"/>
    <p:sldId id="304" r:id="rId14"/>
    <p:sldId id="320" r:id="rId15"/>
    <p:sldId id="305" r:id="rId16"/>
    <p:sldId id="299" r:id="rId17"/>
    <p:sldId id="300" r:id="rId18"/>
    <p:sldId id="302" r:id="rId19"/>
    <p:sldId id="301" r:id="rId20"/>
    <p:sldId id="324" r:id="rId21"/>
    <p:sldId id="291" r:id="rId22"/>
    <p:sldId id="303" r:id="rId23"/>
    <p:sldId id="322" r:id="rId24"/>
    <p:sldId id="314" r:id="rId25"/>
    <p:sldId id="315" r:id="rId26"/>
    <p:sldId id="316" r:id="rId27"/>
    <p:sldId id="323" r:id="rId28"/>
    <p:sldId id="318" r:id="rId29"/>
    <p:sldId id="292" r:id="rId30"/>
    <p:sldId id="297" r:id="rId31"/>
    <p:sldId id="298" r:id="rId32"/>
    <p:sldId id="321" r:id="rId33"/>
    <p:sldId id="293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78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2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BC2-4B72-8F71-875AA6E129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BC2-4B72-8F71-875AA6E129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BC2-4B72-8F71-875AA6E129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BC2-4B72-8F71-875AA6E1294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BC2-4B72-8F71-875AA6E1294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BC2-4B72-8F71-875AA6E1294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EBC2-4B72-8F71-875AA6E1294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BC2-4B72-8F71-875AA6E1294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EBC2-4B72-8F71-875AA6E1294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BC2-4B72-8F71-875AA6E12943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EBC2-4B72-8F71-875AA6E12943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BC2-4B72-8F71-875AA6E1294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Deng Liang</c:v>
                </c:pt>
                <c:pt idx="1">
                  <c:v>Zhou Zihan</c:v>
                </c:pt>
                <c:pt idx="2">
                  <c:v>Li Junze</c:v>
                </c:pt>
                <c:pt idx="3">
                  <c:v>Xu Zihan</c:v>
                </c:pt>
                <c:pt idx="4">
                  <c:v>Xu Zicheng</c:v>
                </c:pt>
                <c:pt idx="5">
                  <c:v>Xing Rui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21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C2-4B72-8F71-875AA6E1294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CE42986-7278-4353-98A2-826C12DEB039}" type="datetimeFigureOut">
              <a:rPr lang="zh-CN" altLang="en-US" smtClean="0"/>
              <a:pPr/>
              <a:t>2020/12/19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0286AFD-4707-4CD9-9835-ABA1131554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6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282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84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32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30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704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47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90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0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71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57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373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8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900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13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886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429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029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393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376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154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2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65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81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7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072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10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641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45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3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6BF53-C741-41CC-A4C2-2ED13A46C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181ACB-A3D5-420E-BC90-2DE41A825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E3A95-2DC2-469C-B7AA-C0CCDA96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B4484-3BD7-4387-85E0-9455C563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1B0D9-5CB6-4A12-8663-852A8B08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8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3E398-72CF-41A3-B71A-EADB512E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93A744-4B15-4323-A77F-A54DD485B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13DE38-1E6A-42C3-8D75-EF782140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DCC699-ED50-45DC-9FF1-B6B0709A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B7814-C3CA-4B3B-B286-1809E9E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1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82304E-EA87-48C4-86F5-F28B1200B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88FE64-72A5-44DB-9950-4AAF64DF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737A50-210F-4CC8-AB61-074D1B9B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A3563C-9998-428D-9A77-2A4F8B17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37FF9-4EFE-448C-86ED-99818470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39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A57B5-2528-4CCA-862D-2CB77F62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7D56C-8D75-49D7-8DE6-0A9331B8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9AFBB1-740D-47DC-8951-AD5910958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E119A-7FB5-4E6A-888B-8AE25982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0479BB-6347-4147-A123-F61D7BDE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376C4-3C0D-4FE7-8672-51202DB3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3C31C5-7BF3-42D1-AF3F-D9CF7736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ACB1C4-76D7-4E57-B0DB-971979F9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D4D02-5C67-42BC-B126-47B414DB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3B7C28-3D06-4BC8-B2C0-6C74B694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2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1B9C2-8ADC-4AEA-8B0D-4DFEE862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B9CC7-D6C3-4556-94C1-509F0162A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F2E296-39A5-4FCF-A328-2F3F4F93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D2F270-8889-443B-BC1E-F60649A5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B7D93D-3C2E-431C-B90A-9000E8DC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BF1F54-3BF5-43D0-8423-553665D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C656E-05FC-4DC2-B134-3180C4A4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ED72B1-2910-4438-98DB-B1DB1D3B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5555FE-B489-476A-8691-BD55F4D29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8A19DC-36A5-48C2-9A38-3AAB566AB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9564C-DA7C-4BDC-B9D1-6085E0AF6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C3023B-7FDE-4673-8835-C07952E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691342-2615-4D52-B6D5-D53C2DB7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5E9E06-08CE-44F3-8F1C-D508AFAD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5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3937B-AE62-48E0-8B2A-208E376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F99A37-9209-4905-90F5-66A6DCEF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16C570-4411-49E6-A289-8875F5C5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12737A-5E91-4AD8-9EDD-FD9E6CC1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7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3CD310-3A67-45BA-A1CE-3A27CF0C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FB22FC-A7D5-493D-91D9-C1C4983B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C41CA1-92D3-451A-9D5A-02AF4754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5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73286-3520-4C8C-B820-D30690F3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E60F6-9008-47D4-BF9D-685240C86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A33894-7D66-41FC-8AB5-AA5B71902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99D1B4-9FA2-41CA-9621-EEDC5A7E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D0663-A674-47F0-88EE-A43432FE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BD1121-128A-43B8-A91A-5E7A51F6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3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F08D9-963D-4997-A5C5-4DDDB99C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686096-0E0A-484A-984C-459A5885C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2785B8-41BA-46FD-AE50-B3952BE21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74D386-917B-4213-8CE3-EDEC2487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2020/12/19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32D1F-AAFC-429A-BBB4-E1A8B041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5D9CBF-A1DC-4B55-9563-EB474B35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8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283C56-99C6-455A-B67C-9BA367A0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9F4AFA-F3DF-4DC4-9E99-18E9BCD0C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30F2B-B535-47BA-9B02-D55C87872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D001350-E321-44A0-9483-363D51B41BA5}" type="datetimeFigureOut">
              <a:rPr lang="zh-CN" altLang="en-US" smtClean="0"/>
              <a:pPr/>
              <a:t>2020/12/19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B740E-592E-49C2-8A9B-55F99574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9741C-CAD4-4D04-81EF-05F9BD748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035C5D1-AD16-4B01-871F-DE047A6CFB67}" type="datetimeFigureOut">
              <a:rPr lang="zh-CN" altLang="en-US" smtClean="0"/>
              <a:pPr/>
              <a:t>2020/12/19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1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思源黑体 CN Normal" panose="020B0400000000000000" pitchFamily="34" charset="-122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0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notesSlide" Target="../notesSlides/notesSlide2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19.gif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notesSlide" Target="../notesSlides/notesSlide19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90.xml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20.gif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notesSlide" Target="../notesSlides/notesSlide20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21.gif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notesSlide" Target="../notesSlides/notesSlide2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1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image" Target="../media/image22.gif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notesSlide" Target="../notesSlides/notesSlide2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20.xm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image" Target="../media/image23.gif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notesSlide" Target="../notesSlides/notesSlide23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30.xml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image" Target="../media/image24.gif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notesSlide" Target="../notesSlides/notesSlide24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40.xml"/><Relationship Id="rId10" Type="http://schemas.openxmlformats.org/officeDocument/2006/relationships/tags" Target="../tags/tag145.xml"/><Relationship Id="rId4" Type="http://schemas.openxmlformats.org/officeDocument/2006/relationships/tags" Target="../tags/tag139.xml"/><Relationship Id="rId9" Type="http://schemas.openxmlformats.org/officeDocument/2006/relationships/tags" Target="../tags/tag14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25.gif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notesSlide" Target="../notesSlides/notesSlide25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50.xml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1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notesSlide" Target="../notesSlides/notesSlide8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slideLayout" Target="../slideLayouts/slideLayout1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_文本框 21"/>
          <p:cNvSpPr txBox="1"/>
          <p:nvPr>
            <p:custDataLst>
              <p:tags r:id="rId1"/>
            </p:custDataLst>
          </p:nvPr>
        </p:nvSpPr>
        <p:spPr>
          <a:xfrm>
            <a:off x="466299" y="2951863"/>
            <a:ext cx="11259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zh-CN" sz="4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 Final Project</a:t>
            </a:r>
          </a:p>
          <a:p>
            <a:pPr algn="ctr" defTabSz="1219170"/>
            <a:r>
              <a:rPr lang="zh-CN" altLang="en-US" sz="4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“掌上通通”</a:t>
            </a:r>
            <a:r>
              <a:rPr lang="en-US" altLang="zh-CN" sz="4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(My Tongtong)</a:t>
            </a:r>
            <a:endParaRPr lang="zh-CN" altLang="en-US" sz="4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9" name="PA_组合 14"/>
          <p:cNvGrpSpPr/>
          <p:nvPr>
            <p:custDataLst>
              <p:tags r:id="rId2"/>
            </p:custDataLst>
          </p:nvPr>
        </p:nvGrpSpPr>
        <p:grpSpPr bwMode="auto">
          <a:xfrm>
            <a:off x="2222500" y="5102461"/>
            <a:ext cx="232408" cy="232405"/>
            <a:chOff x="4248" y="3024"/>
            <a:chExt cx="600" cy="599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/>
              <a:endParaRPr lang="zh-CN" altLang="en-US" sz="2133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35" name="PA_文本框 2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04888" y="5049387"/>
            <a:ext cx="82016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Present by</a:t>
            </a:r>
            <a:r>
              <a:rPr lang="zh-CN" altLang="en-US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Liang Deng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Zihan Zhou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Junze Li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Zihan Xu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Zicheng Xu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Rui Xing</a:t>
            </a:r>
          </a:p>
        </p:txBody>
      </p:sp>
      <p:grpSp>
        <p:nvGrpSpPr>
          <p:cNvPr id="21" name="PA_组合 20"/>
          <p:cNvGrpSpPr/>
          <p:nvPr>
            <p:custDataLst>
              <p:tags r:id="rId4"/>
            </p:custDataLst>
          </p:nvPr>
        </p:nvGrpSpPr>
        <p:grpSpPr>
          <a:xfrm>
            <a:off x="0" y="4609093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E4C5637-DF81-4EF6-A4D2-43B5051A9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3" y="1136073"/>
            <a:ext cx="1815790" cy="18157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63792F-CEE1-4941-A5FA-3812BAFA1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89" y="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968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_矩形 38"/>
          <p:cNvSpPr/>
          <p:nvPr>
            <p:custDataLst>
              <p:tags r:id="rId1"/>
            </p:custDataLst>
          </p:nvPr>
        </p:nvSpPr>
        <p:spPr>
          <a:xfrm>
            <a:off x="7112000" y="2518235"/>
            <a:ext cx="4630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40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Solution</a:t>
            </a:r>
            <a:endParaRPr lang="zh-CN" altLang="en-US" sz="40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40"/>
          <p:cNvSpPr/>
          <p:nvPr>
            <p:custDataLst>
              <p:tags r:id="rId2"/>
            </p:custDataLst>
          </p:nvPr>
        </p:nvSpPr>
        <p:spPr>
          <a:xfrm>
            <a:off x="6098093" y="2387364"/>
            <a:ext cx="1131382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3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4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76B7C-5264-4401-ACF0-D7182394CC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14" y="986325"/>
            <a:ext cx="4658371" cy="5318781"/>
          </a:xfrm>
          <a:prstGeom prst="rect">
            <a:avLst/>
          </a:prstGeom>
        </p:spPr>
      </p:pic>
      <p:sp>
        <p:nvSpPr>
          <p:cNvPr id="4" name="PA_矩形 39">
            <a:extLst>
              <a:ext uri="{FF2B5EF4-FFF2-40B4-BE49-F238E27FC236}">
                <a16:creationId xmlns:a16="http://schemas.microsoft.com/office/drawing/2014/main" id="{9D6052FC-62B3-4E98-993A-3867D170FA4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System structure</a:t>
            </a:r>
          </a:p>
        </p:txBody>
      </p:sp>
      <p:grpSp>
        <p:nvGrpSpPr>
          <p:cNvPr id="5" name="PA_组合 48">
            <a:extLst>
              <a:ext uri="{FF2B5EF4-FFF2-40B4-BE49-F238E27FC236}">
                <a16:creationId xmlns:a16="http://schemas.microsoft.com/office/drawing/2014/main" id="{66016D55-0EAD-4CD1-A686-4EDEAD2114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6345749-3B45-4F32-BB16-0255CD2B282D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2D6FF9D-C5D6-4F9E-A14A-24DAC1530CC8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A6A35B6-5EC3-424D-A9D0-4F85A9F6BF51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7D6E6B-3587-4D8D-8C30-1CADC47EC5F4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5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Functions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A5A2287-A9CE-4864-B34F-8A920B01F7D1}"/>
              </a:ext>
            </a:extLst>
          </p:cNvPr>
          <p:cNvSpPr/>
          <p:nvPr/>
        </p:nvSpPr>
        <p:spPr>
          <a:xfrm>
            <a:off x="5022574" y="932725"/>
            <a:ext cx="1875183" cy="7569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My Tongtong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8B28EA-DEC7-43CD-B252-E6D2C8AEFBAB}"/>
              </a:ext>
            </a:extLst>
          </p:cNvPr>
          <p:cNvSpPr/>
          <p:nvPr/>
        </p:nvSpPr>
        <p:spPr>
          <a:xfrm>
            <a:off x="8876838" y="2779690"/>
            <a:ext cx="1481910" cy="4872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Count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64C747-616C-40E5-9CCA-68AA93451370}"/>
              </a:ext>
            </a:extLst>
          </p:cNvPr>
          <p:cNvSpPr/>
          <p:nvPr/>
        </p:nvSpPr>
        <p:spPr>
          <a:xfrm>
            <a:off x="7111099" y="2779690"/>
            <a:ext cx="1481910" cy="4872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Tree Hole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4CB408-BD48-4A0E-83A6-0DCD11477936}"/>
              </a:ext>
            </a:extLst>
          </p:cNvPr>
          <p:cNvSpPr/>
          <p:nvPr/>
        </p:nvSpPr>
        <p:spPr>
          <a:xfrm>
            <a:off x="7519662" y="4027167"/>
            <a:ext cx="1086205" cy="480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Send message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5EB55CC-4805-44E2-8761-7128E6A45CA9}"/>
              </a:ext>
            </a:extLst>
          </p:cNvPr>
          <p:cNvSpPr/>
          <p:nvPr/>
        </p:nvSpPr>
        <p:spPr>
          <a:xfrm>
            <a:off x="7529702" y="3404182"/>
            <a:ext cx="1086205" cy="480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display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EC77221-91DB-4A70-A3EF-1EB478A6A877}"/>
              </a:ext>
            </a:extLst>
          </p:cNvPr>
          <p:cNvSpPr/>
          <p:nvPr/>
        </p:nvSpPr>
        <p:spPr>
          <a:xfrm>
            <a:off x="9274891" y="4060236"/>
            <a:ext cx="1086205" cy="480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Data</a:t>
            </a:r>
          </a:p>
          <a:p>
            <a:pPr algn="ctr"/>
            <a:r>
              <a:rPr lang="en-US" altLang="zh-CN" dirty="0"/>
              <a:t>storage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69627A-0572-45B8-8AD3-B26DE573700E}"/>
              </a:ext>
            </a:extLst>
          </p:cNvPr>
          <p:cNvSpPr/>
          <p:nvPr/>
        </p:nvSpPr>
        <p:spPr>
          <a:xfrm>
            <a:off x="9284931" y="4683221"/>
            <a:ext cx="1066123" cy="480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Rank</a:t>
            </a:r>
          </a:p>
          <a:p>
            <a:pPr algn="ctr"/>
            <a:r>
              <a:rPr lang="en-US" altLang="zh-CN" dirty="0"/>
              <a:t>display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D0F0238-0EA6-4EBA-BA49-E3FC2451B8CF}"/>
              </a:ext>
            </a:extLst>
          </p:cNvPr>
          <p:cNvSpPr/>
          <p:nvPr/>
        </p:nvSpPr>
        <p:spPr>
          <a:xfrm>
            <a:off x="9284931" y="3437251"/>
            <a:ext cx="1086205" cy="480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Monitor</a:t>
            </a:r>
          </a:p>
          <a:p>
            <a:pPr algn="ctr"/>
            <a:r>
              <a:rPr lang="en-US" altLang="zh-CN" dirty="0"/>
              <a:t>detection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87ED5B-8AA0-4BD6-AC2B-D624EA42C082}"/>
              </a:ext>
            </a:extLst>
          </p:cNvPr>
          <p:cNvSpPr/>
          <p:nvPr/>
        </p:nvSpPr>
        <p:spPr>
          <a:xfrm>
            <a:off x="1355884" y="2779691"/>
            <a:ext cx="1481910" cy="480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User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67ED2A-241D-489D-BFC6-4BE461B88B81}"/>
              </a:ext>
            </a:extLst>
          </p:cNvPr>
          <p:cNvSpPr/>
          <p:nvPr/>
        </p:nvSpPr>
        <p:spPr>
          <a:xfrm>
            <a:off x="1699506" y="4027167"/>
            <a:ext cx="1086205" cy="480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Log</a:t>
            </a:r>
          </a:p>
          <a:p>
            <a:pPr algn="ctr"/>
            <a:r>
              <a:rPr lang="en-US" altLang="zh-CN" dirty="0"/>
              <a:t>in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350BAB0-C274-4D64-99F3-12263C82317B}"/>
              </a:ext>
            </a:extLst>
          </p:cNvPr>
          <p:cNvSpPr/>
          <p:nvPr/>
        </p:nvSpPr>
        <p:spPr>
          <a:xfrm>
            <a:off x="1709546" y="3404182"/>
            <a:ext cx="1086205" cy="480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register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63D2D5-388D-4183-951D-D83097ACE21E}"/>
              </a:ext>
            </a:extLst>
          </p:cNvPr>
          <p:cNvSpPr/>
          <p:nvPr/>
        </p:nvSpPr>
        <p:spPr>
          <a:xfrm>
            <a:off x="1689463" y="5325612"/>
            <a:ext cx="1086205" cy="5189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Modify avatar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6E106F-820E-4AE2-90DD-F3E5E88A4170}"/>
              </a:ext>
            </a:extLst>
          </p:cNvPr>
          <p:cNvSpPr/>
          <p:nvPr/>
        </p:nvSpPr>
        <p:spPr>
          <a:xfrm>
            <a:off x="1689463" y="4663815"/>
            <a:ext cx="1331598" cy="5189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dirty="0"/>
              <a:t>Modify background</a:t>
            </a:r>
            <a:endParaRPr lang="zh-CN" altLang="en-US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AC12152-9B9B-4CD4-B4C0-6B025FCDA6F8}"/>
              </a:ext>
            </a:extLst>
          </p:cNvPr>
          <p:cNvGrpSpPr/>
          <p:nvPr/>
        </p:nvGrpSpPr>
        <p:grpSpPr>
          <a:xfrm>
            <a:off x="1454468" y="3266969"/>
            <a:ext cx="255078" cy="2318121"/>
            <a:chOff x="1454468" y="3266969"/>
            <a:chExt cx="255078" cy="2318121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98DBE90-71A4-4F24-BFA3-4B5B3CC94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4468" y="3266969"/>
              <a:ext cx="1" cy="231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AF7AB6D4-063C-4138-8E0B-1BBA994F30AF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1454468" y="5585089"/>
              <a:ext cx="2349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A07AC5DD-BFFE-4D65-B459-B454B43623A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1454468" y="4923293"/>
              <a:ext cx="2349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5FE1DE40-1EA8-43D6-AE99-9E3126549A0B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454469" y="4267239"/>
              <a:ext cx="2450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4620803-D0F0-46B7-AB3D-051C17BD687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1454469" y="3644254"/>
              <a:ext cx="2550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A80BB63-566A-4A46-A555-989630CBF89A}"/>
              </a:ext>
            </a:extLst>
          </p:cNvPr>
          <p:cNvGrpSpPr/>
          <p:nvPr/>
        </p:nvGrpSpPr>
        <p:grpSpPr>
          <a:xfrm>
            <a:off x="3310809" y="2779690"/>
            <a:ext cx="1481910" cy="1104635"/>
            <a:chOff x="3310809" y="2779690"/>
            <a:chExt cx="1481910" cy="110463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D4E9318-B8F6-4EC6-8405-4BFB8A8FED16}"/>
                </a:ext>
              </a:extLst>
            </p:cNvPr>
            <p:cNvSpPr/>
            <p:nvPr/>
          </p:nvSpPr>
          <p:spPr>
            <a:xfrm>
              <a:off x="3310809" y="2779690"/>
              <a:ext cx="1481910" cy="4801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Classroom</a:t>
              </a:r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D67F192-D5F2-479A-9D04-9B5C00AA4EAB}"/>
                </a:ext>
              </a:extLst>
            </p:cNvPr>
            <p:cNvSpPr/>
            <p:nvPr/>
          </p:nvSpPr>
          <p:spPr>
            <a:xfrm>
              <a:off x="3706514" y="3404182"/>
              <a:ext cx="1086205" cy="4801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dirty="0"/>
                <a:t>display</a:t>
              </a:r>
              <a:endParaRPr lang="zh-CN" altLang="en-US" dirty="0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71465A3-9EB9-4C23-B941-40DF17B7D480}"/>
                </a:ext>
              </a:extLst>
            </p:cNvPr>
            <p:cNvCxnSpPr/>
            <p:nvPr/>
          </p:nvCxnSpPr>
          <p:spPr>
            <a:xfrm>
              <a:off x="3429000" y="3259833"/>
              <a:ext cx="0" cy="384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3D76CBA-5DF9-4A3E-BB8B-37C4875653A9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3429000" y="3644253"/>
              <a:ext cx="27751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07D2011F-1A25-425E-A3D3-4BCABA07E191}"/>
              </a:ext>
            </a:extLst>
          </p:cNvPr>
          <p:cNvCxnSpPr/>
          <p:nvPr/>
        </p:nvCxnSpPr>
        <p:spPr>
          <a:xfrm>
            <a:off x="7219950" y="3266969"/>
            <a:ext cx="0" cy="1000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60494FB-6BF7-413C-B95C-C8AD5C3A81A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219950" y="4267239"/>
            <a:ext cx="299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A3536F59-3C99-4C07-BF2F-4B007468037E}"/>
              </a:ext>
            </a:extLst>
          </p:cNvPr>
          <p:cNvCxnSpPr>
            <a:endCxn id="29" idx="1"/>
          </p:cNvCxnSpPr>
          <p:nvPr/>
        </p:nvCxnSpPr>
        <p:spPr>
          <a:xfrm>
            <a:off x="7219950" y="3644253"/>
            <a:ext cx="3097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345D503-183C-4DAC-AAB3-1949D57D02AA}"/>
              </a:ext>
            </a:extLst>
          </p:cNvPr>
          <p:cNvGrpSpPr/>
          <p:nvPr/>
        </p:nvGrpSpPr>
        <p:grpSpPr>
          <a:xfrm>
            <a:off x="5214190" y="2779690"/>
            <a:ext cx="1491950" cy="2350605"/>
            <a:chOff x="5156174" y="2779690"/>
            <a:chExt cx="1491950" cy="235060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D05AF65-A8AB-49FD-A0F6-04028C6554B3}"/>
                </a:ext>
              </a:extLst>
            </p:cNvPr>
            <p:cNvSpPr/>
            <p:nvPr/>
          </p:nvSpPr>
          <p:spPr>
            <a:xfrm>
              <a:off x="5156174" y="2779690"/>
              <a:ext cx="1481910" cy="487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Timetable</a:t>
              </a:r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22C1F9-FD9A-4269-905B-D29D68F339A4}"/>
                </a:ext>
              </a:extLst>
            </p:cNvPr>
            <p:cNvSpPr/>
            <p:nvPr/>
          </p:nvSpPr>
          <p:spPr>
            <a:xfrm>
              <a:off x="5551879" y="4027167"/>
              <a:ext cx="1086205" cy="4801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dirty="0"/>
                <a:t>Add class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531D8E1-F2FB-43AB-AE71-315380D045C6}"/>
                </a:ext>
              </a:extLst>
            </p:cNvPr>
            <p:cNvSpPr/>
            <p:nvPr/>
          </p:nvSpPr>
          <p:spPr>
            <a:xfrm>
              <a:off x="5561919" y="4650152"/>
              <a:ext cx="1066123" cy="4801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dirty="0"/>
                <a:t>Delete class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EA0C6D9-AF6E-43F3-94C0-6C67D6F7D3DD}"/>
                </a:ext>
              </a:extLst>
            </p:cNvPr>
            <p:cNvSpPr/>
            <p:nvPr/>
          </p:nvSpPr>
          <p:spPr>
            <a:xfrm>
              <a:off x="5561919" y="3404182"/>
              <a:ext cx="1086205" cy="4801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dirty="0"/>
                <a:t>display</a:t>
              </a:r>
              <a:endParaRPr lang="zh-CN" altLang="en-US" dirty="0"/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F8587F4-3947-41D9-8B72-5AAAA2DBA630}"/>
                </a:ext>
              </a:extLst>
            </p:cNvPr>
            <p:cNvGrpSpPr/>
            <p:nvPr/>
          </p:nvGrpSpPr>
          <p:grpSpPr>
            <a:xfrm>
              <a:off x="5260975" y="3266969"/>
              <a:ext cx="300944" cy="1623255"/>
              <a:chOff x="5260975" y="3266969"/>
              <a:chExt cx="300944" cy="1623255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46D9041E-CA95-43E5-8FE3-E37B78B8C8C3}"/>
                  </a:ext>
                </a:extLst>
              </p:cNvPr>
              <p:cNvCxnSpPr/>
              <p:nvPr/>
            </p:nvCxnSpPr>
            <p:spPr>
              <a:xfrm>
                <a:off x="5260975" y="3266969"/>
                <a:ext cx="0" cy="16232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3B5B05D5-2EEF-40A4-AAAE-5734F4EADA6F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>
                <a:off x="5260975" y="4890224"/>
                <a:ext cx="3009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6C470176-4065-4FE4-B5E8-A23C50860F7D}"/>
                  </a:ext>
                </a:extLst>
              </p:cNvPr>
              <p:cNvCxnSpPr>
                <a:endCxn id="22" idx="1"/>
              </p:cNvCxnSpPr>
              <p:nvPr/>
            </p:nvCxnSpPr>
            <p:spPr>
              <a:xfrm>
                <a:off x="5260975" y="4267239"/>
                <a:ext cx="2909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FBB0BC2B-B186-4A0A-A6D2-B93D33C0E938}"/>
                  </a:ext>
                </a:extLst>
              </p:cNvPr>
              <p:cNvCxnSpPr>
                <a:endCxn id="24" idx="1"/>
              </p:cNvCxnSpPr>
              <p:nvPr/>
            </p:nvCxnSpPr>
            <p:spPr>
              <a:xfrm>
                <a:off x="5260975" y="3644253"/>
                <a:ext cx="30094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578FEC1-561A-4DB6-816C-72CAAA6B6E49}"/>
              </a:ext>
            </a:extLst>
          </p:cNvPr>
          <p:cNvCxnSpPr>
            <a:cxnSpLocks/>
          </p:cNvCxnSpPr>
          <p:nvPr/>
        </p:nvCxnSpPr>
        <p:spPr>
          <a:xfrm>
            <a:off x="9057640" y="3266969"/>
            <a:ext cx="0" cy="1656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0F64D86-4175-465C-AC28-268267E81EA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057640" y="4923293"/>
            <a:ext cx="227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6D96415-4C70-447C-9016-3C80E314A57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057640" y="4300308"/>
            <a:ext cx="217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99969F1-47A0-4ECC-AABA-8874B377B745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057640" y="3677323"/>
            <a:ext cx="227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96E380B-E54F-45B9-99A4-564B64749065}"/>
              </a:ext>
            </a:extLst>
          </p:cNvPr>
          <p:cNvGrpSpPr/>
          <p:nvPr/>
        </p:nvGrpSpPr>
        <p:grpSpPr>
          <a:xfrm>
            <a:off x="2096839" y="1689653"/>
            <a:ext cx="7520954" cy="1090038"/>
            <a:chOff x="2096839" y="1689653"/>
            <a:chExt cx="7520954" cy="1090038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E0F4AD53-335B-44B1-AF88-F8F22001037F}"/>
                </a:ext>
              </a:extLst>
            </p:cNvPr>
            <p:cNvCxnSpPr>
              <a:stCxn id="2" idx="2"/>
              <a:endCxn id="12" idx="0"/>
            </p:cNvCxnSpPr>
            <p:nvPr/>
          </p:nvCxnSpPr>
          <p:spPr>
            <a:xfrm flipH="1">
              <a:off x="5955145" y="1689653"/>
              <a:ext cx="5021" cy="1090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FD26843-3018-45A2-A254-1FCCF6DADA0D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39" y="2234671"/>
              <a:ext cx="75209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F52140CD-607E-439D-9294-33BD1837F2E1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2096839" y="2234671"/>
              <a:ext cx="0" cy="545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116080F-228F-48A4-8D01-4748963DA8AC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9617793" y="2234671"/>
              <a:ext cx="0" cy="54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5A73767A-8A69-45EA-B167-F547A68CAEB9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4051764" y="2234671"/>
              <a:ext cx="0" cy="54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22AA388D-9469-45A9-8DA6-5966EDA86598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7852054" y="2234671"/>
              <a:ext cx="0" cy="54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9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" grpId="0" animBg="1"/>
      <p:bldP spid="10" grpId="0" animBg="1"/>
      <p:bldP spid="11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9" grpId="0" animBg="1"/>
      <p:bldP spid="15" grpId="0" animBg="1"/>
      <p:bldP spid="17" grpId="0" animBg="1"/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 flow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F609DA5-2E00-4773-A112-764AF219C1A2}"/>
              </a:ext>
            </a:extLst>
          </p:cNvPr>
          <p:cNvSpPr txBox="1"/>
          <p:nvPr/>
        </p:nvSpPr>
        <p:spPr>
          <a:xfrm>
            <a:off x="554877" y="2331974"/>
            <a:ext cx="5996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Register.</a:t>
            </a:r>
          </a:p>
          <a:p>
            <a:r>
              <a:rPr lang="en-US" altLang="zh-CN" sz="2400" dirty="0"/>
              <a:t>2. Login. </a:t>
            </a:r>
          </a:p>
          <a:p>
            <a:r>
              <a:rPr lang="en-US" altLang="zh-CN" sz="2400" dirty="0"/>
              <a:t>3. Forget the password.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8B5C9-0371-480B-A70E-0D5EFF6793F6}"/>
              </a:ext>
            </a:extLst>
          </p:cNvPr>
          <p:cNvSpPr txBox="1"/>
          <p:nvPr/>
        </p:nvSpPr>
        <p:spPr>
          <a:xfrm>
            <a:off x="554877" y="1571549"/>
            <a:ext cx="3850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999999"/>
                </a:solidFill>
              </a:rPr>
              <a:t>Login</a:t>
            </a:r>
            <a:endParaRPr lang="zh-CN" altLang="en-US" sz="3600" b="1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411783-24F0-4E67-8386-95D76E191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64" y="1108068"/>
            <a:ext cx="5412450" cy="53505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BF3387-4918-46F3-80E4-62B160B9D1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25" t="5823" r="8644" b="16156"/>
          <a:stretch/>
        </p:blipFill>
        <p:spPr>
          <a:xfrm>
            <a:off x="1367406" y="3629270"/>
            <a:ext cx="1942824" cy="31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7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 flow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9" name="PA_矩形 68">
            <a:extLst>
              <a:ext uri="{FF2B5EF4-FFF2-40B4-BE49-F238E27FC236}">
                <a16:creationId xmlns:a16="http://schemas.microsoft.com/office/drawing/2014/main" id="{FE0F549B-D6C9-4BE6-850E-C492F212AB6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4876" y="2178067"/>
            <a:ext cx="7102126" cy="160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 defTabSz="1219170">
              <a:lnSpc>
                <a:spcPct val="150000"/>
              </a:lnSpc>
              <a:buAutoNum type="arabicPeriod"/>
            </a:pPr>
            <a:r>
              <a:rPr lang="en-US" altLang="zh-CN" sz="2000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Enter the class list interface.</a:t>
            </a:r>
          </a:p>
          <a:p>
            <a:pPr marL="228600" indent="-228600" defTabSz="1219170">
              <a:lnSpc>
                <a:spcPct val="150000"/>
              </a:lnSpc>
              <a:buAutoNum type="arabicPeriod"/>
            </a:pPr>
            <a:r>
              <a:rPr lang="en-US" altLang="zh-CN" sz="2000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the floating button to add class.</a:t>
            </a:r>
          </a:p>
          <a:p>
            <a:pPr marL="228600" indent="-228600" defTabSz="1219170">
              <a:lnSpc>
                <a:spcPct val="150000"/>
              </a:lnSpc>
              <a:buAutoNum type="arabicPeriod"/>
            </a:pPr>
            <a:r>
              <a:rPr lang="en-US" altLang="zh-CN" sz="2000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Press and hold a class to delete class.</a:t>
            </a:r>
            <a:endParaRPr lang="en-US" altLang="zh-CN" sz="1100" dirty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endParaRPr lang="en-US" altLang="zh-CN" sz="1100" dirty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FDDB5A-EBE8-4113-96DB-91E8EA923521}"/>
              </a:ext>
            </a:extLst>
          </p:cNvPr>
          <p:cNvSpPr txBox="1"/>
          <p:nvPr/>
        </p:nvSpPr>
        <p:spPr>
          <a:xfrm>
            <a:off x="554876" y="1599039"/>
            <a:ext cx="3184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schedule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3B8F55-6C64-40FA-81B4-1F04909B9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1" y="1940771"/>
            <a:ext cx="6960842" cy="36425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2B6B00-4032-45A0-91EE-7451602D518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8846" t="7273" r="9624" b="16633"/>
          <a:stretch/>
        </p:blipFill>
        <p:spPr>
          <a:xfrm>
            <a:off x="1269635" y="3549629"/>
            <a:ext cx="1944000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8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 flow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F609DA5-2E00-4773-A112-764AF219C1A2}"/>
              </a:ext>
            </a:extLst>
          </p:cNvPr>
          <p:cNvSpPr txBox="1"/>
          <p:nvPr/>
        </p:nvSpPr>
        <p:spPr>
          <a:xfrm>
            <a:off x="554876" y="2228671"/>
            <a:ext cx="5779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Enter interface to select.</a:t>
            </a:r>
          </a:p>
          <a:p>
            <a:r>
              <a:rPr lang="en-US" altLang="zh-CN" sz="2400" dirty="0"/>
              <a:t>2. Select the teaching building.</a:t>
            </a:r>
          </a:p>
          <a:p>
            <a:r>
              <a:rPr lang="en-US" altLang="zh-CN" sz="2400" dirty="0"/>
              <a:t>3. Select which class.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8B5C9-0371-480B-A70E-0D5EFF6793F6}"/>
              </a:ext>
            </a:extLst>
          </p:cNvPr>
          <p:cNvSpPr txBox="1"/>
          <p:nvPr/>
        </p:nvSpPr>
        <p:spPr>
          <a:xfrm>
            <a:off x="554876" y="1571549"/>
            <a:ext cx="5088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999999"/>
                </a:solidFill>
              </a:rPr>
              <a:t>Spare classroom query</a:t>
            </a:r>
          </a:p>
          <a:p>
            <a:endParaRPr lang="zh-CN" altLang="en-US" sz="3600" b="1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6F9293-E2D4-40AA-9E40-31602EF88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72" y="2005885"/>
            <a:ext cx="7050903" cy="30308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5C012C-CCE7-4CE3-B46A-A050B0978016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7921" t="6500" r="8303" b="16208"/>
          <a:stretch/>
        </p:blipFill>
        <p:spPr>
          <a:xfrm>
            <a:off x="1454469" y="3521315"/>
            <a:ext cx="1944000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 flow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F609DA5-2E00-4773-A112-764AF219C1A2}"/>
              </a:ext>
            </a:extLst>
          </p:cNvPr>
          <p:cNvSpPr txBox="1"/>
          <p:nvPr/>
        </p:nvSpPr>
        <p:spPr>
          <a:xfrm>
            <a:off x="554876" y="2228671"/>
            <a:ext cx="5779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Enter interface to select.</a:t>
            </a:r>
          </a:p>
          <a:p>
            <a:r>
              <a:rPr lang="en-US" altLang="zh-CN" sz="2400" dirty="0"/>
              <a:t>2. Click the “plus” sign.</a:t>
            </a:r>
          </a:p>
          <a:p>
            <a:r>
              <a:rPr lang="en-US" altLang="zh-CN" sz="2400" dirty="0"/>
              <a:t>3. Enter the content and send.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8B5C9-0371-480B-A70E-0D5EFF6793F6}"/>
              </a:ext>
            </a:extLst>
          </p:cNvPr>
          <p:cNvSpPr txBox="1"/>
          <p:nvPr/>
        </p:nvSpPr>
        <p:spPr>
          <a:xfrm>
            <a:off x="554876" y="1571549"/>
            <a:ext cx="4008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999999"/>
                </a:solidFill>
              </a:rPr>
              <a:t>Tree hole</a:t>
            </a:r>
            <a:endParaRPr lang="zh-CN" altLang="en-US" sz="3600" b="1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75F2AE-7E6B-4BB3-AF36-63F36F358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58" y="1858921"/>
            <a:ext cx="7781925" cy="3657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6B7436-FB8D-4865-B5EC-95B03441DB93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8183" t="6361" r="8255" b="16331"/>
          <a:stretch/>
        </p:blipFill>
        <p:spPr>
          <a:xfrm>
            <a:off x="1500843" y="3429000"/>
            <a:ext cx="1944000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7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 flow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F609DA5-2E00-4773-A112-764AF219C1A2}"/>
              </a:ext>
            </a:extLst>
          </p:cNvPr>
          <p:cNvSpPr txBox="1"/>
          <p:nvPr/>
        </p:nvSpPr>
        <p:spPr>
          <a:xfrm>
            <a:off x="554877" y="2320351"/>
            <a:ext cx="599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View step ranking.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8B5C9-0371-480B-A70E-0D5EFF6793F6}"/>
              </a:ext>
            </a:extLst>
          </p:cNvPr>
          <p:cNvSpPr txBox="1"/>
          <p:nvPr/>
        </p:nvSpPr>
        <p:spPr>
          <a:xfrm>
            <a:off x="554877" y="1571549"/>
            <a:ext cx="344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999999"/>
                </a:solidFill>
              </a:rPr>
              <a:t>Steps</a:t>
            </a:r>
            <a:endParaRPr lang="zh-CN" altLang="en-US" sz="3600" b="1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BECFEB-6C70-4941-B9BC-EB652CC63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73" y="2893120"/>
            <a:ext cx="5800725" cy="131445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8C79825-9633-4687-9BBD-212C8D0D3106}"/>
              </a:ext>
            </a:extLst>
          </p:cNvPr>
          <p:cNvGrpSpPr/>
          <p:nvPr/>
        </p:nvGrpSpPr>
        <p:grpSpPr>
          <a:xfrm>
            <a:off x="1454469" y="3100012"/>
            <a:ext cx="1910080" cy="3386946"/>
            <a:chOff x="1330960" y="3078480"/>
            <a:chExt cx="1971040" cy="3495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1F3C971-6154-4DA9-A4D6-861A9D87BA01}"/>
                </a:ext>
              </a:extLst>
            </p:cNvPr>
            <p:cNvSpPr/>
            <p:nvPr/>
          </p:nvSpPr>
          <p:spPr>
            <a:xfrm>
              <a:off x="1330960" y="3078480"/>
              <a:ext cx="1971040" cy="34950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E7B548F-8302-425A-9F82-F41C3D70F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710" y="3159776"/>
              <a:ext cx="1871540" cy="3327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9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7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F609DA5-2E00-4773-A112-764AF219C1A2}"/>
              </a:ext>
            </a:extLst>
          </p:cNvPr>
          <p:cNvSpPr txBox="1"/>
          <p:nvPr/>
        </p:nvSpPr>
        <p:spPr>
          <a:xfrm>
            <a:off x="259311" y="2134756"/>
            <a:ext cx="8339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/>
              <a:t>Enter the personal interface . </a:t>
            </a:r>
          </a:p>
          <a:p>
            <a:pPr marL="457200" indent="-457200">
              <a:buAutoNum type="arabicPeriod"/>
            </a:pPr>
            <a:r>
              <a:rPr lang="en-US" altLang="zh-CN" sz="2400" dirty="0"/>
              <a:t>Changing background and picture in setting center .</a:t>
            </a:r>
          </a:p>
          <a:p>
            <a:r>
              <a:rPr lang="en-US" altLang="zh-CN" sz="2400" dirty="0"/>
              <a:t>3.   Glancing over version update and “about” information 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8B5C9-0371-480B-A70E-0D5EFF6793F6}"/>
              </a:ext>
            </a:extLst>
          </p:cNvPr>
          <p:cNvSpPr txBox="1"/>
          <p:nvPr/>
        </p:nvSpPr>
        <p:spPr>
          <a:xfrm>
            <a:off x="554876" y="1571549"/>
            <a:ext cx="4008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999999"/>
                </a:solidFill>
              </a:rPr>
              <a:t>Personality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E4B548-49F2-436F-8D13-3DBC93841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59" y="1265381"/>
            <a:ext cx="5812798" cy="44657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41B52D-ACA6-4893-B0F4-B5EDE89B60F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8398" t="6362" r="8040" b="16431"/>
          <a:stretch/>
        </p:blipFill>
        <p:spPr>
          <a:xfrm>
            <a:off x="1454469" y="3429000"/>
            <a:ext cx="1944000" cy="3168000"/>
          </a:xfrm>
          <a:prstGeom prst="rect">
            <a:avLst/>
          </a:prstGeom>
        </p:spPr>
      </p:pic>
      <p:sp>
        <p:nvSpPr>
          <p:cNvPr id="12" name="PA_矩形 39">
            <a:extLst>
              <a:ext uri="{FF2B5EF4-FFF2-40B4-BE49-F238E27FC236}">
                <a16:creationId xmlns:a16="http://schemas.microsoft.com/office/drawing/2014/main" id="{570F57FA-6EE9-4438-8C5D-3FA09A9CE0A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 flow</a:t>
            </a:r>
          </a:p>
        </p:txBody>
      </p:sp>
      <p:grpSp>
        <p:nvGrpSpPr>
          <p:cNvPr id="13" name="PA_组合 48">
            <a:extLst>
              <a:ext uri="{FF2B5EF4-FFF2-40B4-BE49-F238E27FC236}">
                <a16:creationId xmlns:a16="http://schemas.microsoft.com/office/drawing/2014/main" id="{5367E5FC-7882-482B-A63B-92CCCDC0420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6DF5311-B74F-47EB-AF25-CA9F69014C03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C2CB183-4D1D-47A5-92A7-24A9DEEA789B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40AD25A-934D-46D0-A57C-E5E49CF5DD65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75CE59F-757C-4DB6-AD59-BF4CAA560A96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7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39">
            <a:extLst>
              <a:ext uri="{FF2B5EF4-FFF2-40B4-BE49-F238E27FC236}">
                <a16:creationId xmlns:a16="http://schemas.microsoft.com/office/drawing/2014/main" id="{6007EA59-20C9-4971-9D81-A16A1A90FD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Technology</a:t>
            </a:r>
          </a:p>
        </p:txBody>
      </p:sp>
      <p:grpSp>
        <p:nvGrpSpPr>
          <p:cNvPr id="3" name="PA_组合 48">
            <a:extLst>
              <a:ext uri="{FF2B5EF4-FFF2-40B4-BE49-F238E27FC236}">
                <a16:creationId xmlns:a16="http://schemas.microsoft.com/office/drawing/2014/main" id="{C7DAFDBF-E7DF-4BB7-96EA-8C4D15996BA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BDDE1A6-8D5E-449A-B713-071DF4B9CFE3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0694E39-8215-4BDE-9CED-496A1505B867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4B097EA-B963-4157-BD5D-C954946D872F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84480FE-0B6A-40DC-A180-5243C4749280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5EBB0A0-DC61-4CC2-97AD-607B6C521A20}"/>
              </a:ext>
            </a:extLst>
          </p:cNvPr>
          <p:cNvSpPr txBox="1"/>
          <p:nvPr/>
        </p:nvSpPr>
        <p:spPr>
          <a:xfrm>
            <a:off x="854740" y="1840842"/>
            <a:ext cx="47187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/>
              <a:t>Cache </a:t>
            </a:r>
          </a:p>
          <a:p>
            <a:r>
              <a:rPr lang="en-US" altLang="zh-CN" sz="2400" dirty="0"/>
              <a:t>3.   Object Storage Service</a:t>
            </a:r>
          </a:p>
          <a:p>
            <a:pPr marL="457200" indent="-457200">
              <a:buAutoNum type="arabicPeriod" startAt="5"/>
            </a:pPr>
            <a:r>
              <a:rPr lang="en-US" altLang="zh-CN" sz="2400" dirty="0"/>
              <a:t>Permission requirement</a:t>
            </a:r>
          </a:p>
          <a:p>
            <a:pPr marL="457200" indent="-457200">
              <a:buAutoNum type="arabicPeriod" startAt="7"/>
            </a:pPr>
            <a:r>
              <a:rPr lang="en-US" altLang="zh-CN" sz="2400" dirty="0"/>
              <a:t>Animation</a:t>
            </a:r>
          </a:p>
          <a:p>
            <a:pPr marL="457200" indent="-457200">
              <a:buAutoNum type="arabicPeriod" startAt="9"/>
            </a:pPr>
            <a:r>
              <a:rPr lang="en-US" altLang="zh-CN" sz="2400" dirty="0"/>
              <a:t>Float button</a:t>
            </a:r>
          </a:p>
          <a:p>
            <a:r>
              <a:rPr lang="en-US" altLang="zh-CN" sz="2400" dirty="0"/>
              <a:t>11. </a:t>
            </a:r>
            <a:r>
              <a:rPr lang="en-US" altLang="zh-CN" sz="2400" dirty="0" err="1"/>
              <a:t>ListView</a:t>
            </a:r>
            <a:endParaRPr lang="en-US" altLang="zh-CN" sz="2400" dirty="0"/>
          </a:p>
          <a:p>
            <a:pPr marL="457200" indent="-457200">
              <a:buAutoNum type="arabicPeriod" startAt="7"/>
            </a:pPr>
            <a:endParaRPr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8BEC5-D7CA-4A0C-B88B-58F014307002}"/>
              </a:ext>
            </a:extLst>
          </p:cNvPr>
          <p:cNvSpPr txBox="1"/>
          <p:nvPr/>
        </p:nvSpPr>
        <p:spPr>
          <a:xfrm>
            <a:off x="6618516" y="1840842"/>
            <a:ext cx="47187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  Sensor step counter</a:t>
            </a:r>
          </a:p>
          <a:p>
            <a:r>
              <a:rPr lang="en-US" altLang="zh-CN" sz="2400" dirty="0"/>
              <a:t>4.   BGA Refreshing Layout</a:t>
            </a:r>
          </a:p>
          <a:p>
            <a:pPr marL="457200" indent="-457200">
              <a:buAutoNum type="arabicPeriod" startAt="6"/>
            </a:pPr>
            <a:r>
              <a:rPr lang="en-US" altLang="zh-CN" sz="2400" dirty="0"/>
              <a:t>Blowfish encryption algorithm </a:t>
            </a:r>
          </a:p>
          <a:p>
            <a:pPr marL="457200" indent="-457200">
              <a:buAutoNum type="arabicPeriod" startAt="8"/>
            </a:pPr>
            <a:r>
              <a:rPr lang="en-US" altLang="zh-CN" sz="2400" dirty="0"/>
              <a:t>Intent</a:t>
            </a:r>
          </a:p>
          <a:p>
            <a:r>
              <a:rPr lang="en-US" altLang="zh-CN" sz="2400" dirty="0"/>
              <a:t>10. </a:t>
            </a:r>
            <a:r>
              <a:rPr lang="en-US" altLang="zh-CN" sz="2400" dirty="0" err="1"/>
              <a:t>CardView</a:t>
            </a:r>
            <a:endParaRPr lang="en-US" altLang="zh-CN" sz="2400" dirty="0"/>
          </a:p>
          <a:p>
            <a:r>
              <a:rPr lang="en-US" altLang="zh-CN" sz="2400" dirty="0"/>
              <a:t>12. ……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60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392150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4753088" y="611698"/>
            <a:ext cx="268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zh-CN" sz="3600" dirty="0">
                <a:ln w="6350">
                  <a:noFill/>
                </a:ln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itchFamily="34" charset="0"/>
              </a:rPr>
              <a:t>CONTENTS</a:t>
            </a:r>
            <a:endParaRPr lang="zh-CN" altLang="en-US" sz="3600" dirty="0">
              <a:ln w="6350">
                <a:noFill/>
              </a:ln>
              <a:solidFill>
                <a:srgbClr val="0070C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9439719" y="3233646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PA_任意多边形 9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984483" y="2573598"/>
            <a:ext cx="507312" cy="330552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0" name="PA_任意多边形 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475965" y="2550306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1" name="PA_任意多边形 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3581753" y="2519495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908388" y="2527821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0209998" y="2550306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9"/>
            </p:custDataLst>
          </p:nvPr>
        </p:nvGrpSpPr>
        <p:grpSpPr>
          <a:xfrm>
            <a:off x="632127" y="3228975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10"/>
            </p:custDataLst>
          </p:nvPr>
        </p:nvGrpSpPr>
        <p:grpSpPr>
          <a:xfrm>
            <a:off x="2833460" y="3228975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PA_组合 79"/>
          <p:cNvGrpSpPr/>
          <p:nvPr>
            <p:custDataLst>
              <p:tags r:id="rId11"/>
            </p:custDataLst>
          </p:nvPr>
        </p:nvGrpSpPr>
        <p:grpSpPr>
          <a:xfrm>
            <a:off x="5043260" y="3228975"/>
            <a:ext cx="2016723" cy="2527653"/>
            <a:chOff x="522514" y="3027330"/>
            <a:chExt cx="1512542" cy="1440160"/>
          </a:xfrm>
        </p:grpSpPr>
        <p:sp>
          <p:nvSpPr>
            <p:cNvPr id="81" name="矩形 80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PA_组合 82"/>
          <p:cNvGrpSpPr/>
          <p:nvPr>
            <p:custDataLst>
              <p:tags r:id="rId12"/>
            </p:custDataLst>
          </p:nvPr>
        </p:nvGrpSpPr>
        <p:grpSpPr>
          <a:xfrm>
            <a:off x="7236127" y="3228975"/>
            <a:ext cx="2016723" cy="2527653"/>
            <a:chOff x="522514" y="3027330"/>
            <a:chExt cx="1512542" cy="1440160"/>
          </a:xfrm>
        </p:grpSpPr>
        <p:sp>
          <p:nvSpPr>
            <p:cNvPr id="84" name="矩形 8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PA_矩形 58"/>
          <p:cNvSpPr/>
          <p:nvPr>
            <p:custDataLst>
              <p:tags r:id="rId13"/>
            </p:custDataLst>
          </p:nvPr>
        </p:nvSpPr>
        <p:spPr>
          <a:xfrm>
            <a:off x="2732910" y="3962700"/>
            <a:ext cx="2171630" cy="97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Idea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Difficulties</a:t>
            </a:r>
          </a:p>
          <a:p>
            <a:pPr algn="ctr" defTabSz="1219170">
              <a:lnSpc>
                <a:spcPct val="150000"/>
              </a:lnSpc>
            </a:pP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PA_矩形 59"/>
          <p:cNvSpPr/>
          <p:nvPr>
            <p:custDataLst>
              <p:tags r:id="rId14"/>
            </p:custDataLst>
          </p:nvPr>
        </p:nvSpPr>
        <p:spPr>
          <a:xfrm>
            <a:off x="529316" y="3962700"/>
            <a:ext cx="2171630" cy="97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Background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Motivation</a:t>
            </a:r>
          </a:p>
          <a:p>
            <a:pPr algn="ctr" defTabSz="1219170">
              <a:lnSpc>
                <a:spcPct val="150000"/>
              </a:lnSpc>
            </a:pP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5"/>
            </p:custDataLst>
          </p:nvPr>
        </p:nvSpPr>
        <p:spPr>
          <a:xfrm>
            <a:off x="9525335" y="3967371"/>
            <a:ext cx="1813030" cy="1287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Summary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Percentage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Future</a:t>
            </a:r>
          </a:p>
          <a:p>
            <a:pPr algn="ctr" defTabSz="1219170">
              <a:lnSpc>
                <a:spcPct val="150000"/>
              </a:lnSpc>
            </a:pP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2" name="PA_矩形 61"/>
          <p:cNvSpPr/>
          <p:nvPr>
            <p:custDataLst>
              <p:tags r:id="rId16"/>
            </p:custDataLst>
          </p:nvPr>
        </p:nvSpPr>
        <p:spPr>
          <a:xfrm>
            <a:off x="7149121" y="3962699"/>
            <a:ext cx="2171630" cy="671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Experiment</a:t>
            </a:r>
            <a:endParaRPr lang="zh-CN" altLang="en-US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3" name="PA_矩形 62"/>
          <p:cNvSpPr/>
          <p:nvPr>
            <p:custDataLst>
              <p:tags r:id="rId17"/>
            </p:custDataLst>
          </p:nvPr>
        </p:nvSpPr>
        <p:spPr>
          <a:xfrm>
            <a:off x="4945529" y="3943650"/>
            <a:ext cx="2171630" cy="22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Solution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System architecture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Function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Work flow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UI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robustness</a:t>
            </a:r>
          </a:p>
          <a:p>
            <a:pPr algn="ctr" defTabSz="1219170">
              <a:lnSpc>
                <a:spcPct val="150000"/>
              </a:lnSpc>
            </a:pP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8"/>
            </p:custDataLst>
          </p:nvPr>
        </p:nvSpPr>
        <p:spPr>
          <a:xfrm>
            <a:off x="2810891" y="3356361"/>
            <a:ext cx="2055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Idea &amp; Difficulties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9"/>
            </p:custDataLst>
          </p:nvPr>
        </p:nvSpPr>
        <p:spPr>
          <a:xfrm>
            <a:off x="652183" y="3356361"/>
            <a:ext cx="1965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Demand Analysis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20"/>
            </p:custDataLst>
          </p:nvPr>
        </p:nvSpPr>
        <p:spPr>
          <a:xfrm>
            <a:off x="9673070" y="3361032"/>
            <a:ext cx="1517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Summary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PA_矩形 66"/>
          <p:cNvSpPr/>
          <p:nvPr>
            <p:custDataLst>
              <p:tags r:id="rId21"/>
            </p:custDataLst>
          </p:nvPr>
        </p:nvSpPr>
        <p:spPr>
          <a:xfrm>
            <a:off x="7397020" y="3356361"/>
            <a:ext cx="17155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demonstration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8" name="PA_矩形 67"/>
          <p:cNvSpPr/>
          <p:nvPr>
            <p:custDataLst>
              <p:tags r:id="rId22"/>
            </p:custDataLst>
          </p:nvPr>
        </p:nvSpPr>
        <p:spPr>
          <a:xfrm>
            <a:off x="5526051" y="3356361"/>
            <a:ext cx="1050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Solution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62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9" grpId="0" animBg="1"/>
      <p:bldP spid="70" grpId="0" animBg="1"/>
      <p:bldP spid="71" grpId="0" animBg="1"/>
      <p:bldP spid="72" grpId="0" animBg="1"/>
      <p:bldP spid="73" grpId="0" animBg="1"/>
      <p:bldP spid="59" grpId="0"/>
      <p:bldP spid="60" grpId="0"/>
      <p:bldP spid="61" grpId="0"/>
      <p:bldP spid="62" grpId="0"/>
      <p:bldP spid="63" grpId="0" animBg="1" autoUpdateAnimBg="0"/>
      <p:bldP spid="64" grpId="0"/>
      <p:bldP spid="65" grpId="0"/>
      <p:bldP spid="66" grpId="0"/>
      <p:bldP spid="67" grpId="0"/>
      <p:bldP spid="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_矩形 38"/>
          <p:cNvSpPr/>
          <p:nvPr>
            <p:custDataLst>
              <p:tags r:id="rId1"/>
            </p:custDataLst>
          </p:nvPr>
        </p:nvSpPr>
        <p:spPr>
          <a:xfrm>
            <a:off x="7112000" y="2518235"/>
            <a:ext cx="4630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40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Demonstration</a:t>
            </a:r>
            <a:endParaRPr lang="zh-CN" altLang="en-US" sz="40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40"/>
          <p:cNvSpPr/>
          <p:nvPr>
            <p:custDataLst>
              <p:tags r:id="rId2"/>
            </p:custDataLst>
          </p:nvPr>
        </p:nvSpPr>
        <p:spPr>
          <a:xfrm>
            <a:off x="6098093" y="2387364"/>
            <a:ext cx="1131382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3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22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Demonstration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9" name="PA_任意多边形 10">
            <a:extLst>
              <a:ext uri="{FF2B5EF4-FFF2-40B4-BE49-F238E27FC236}">
                <a16:creationId xmlns:a16="http://schemas.microsoft.com/office/drawing/2014/main" id="{207ADB8E-0984-478F-9D25-366648828FF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154605" y="2238540"/>
            <a:ext cx="2806595" cy="18000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PA_矩形 24">
            <a:extLst>
              <a:ext uri="{FF2B5EF4-FFF2-40B4-BE49-F238E27FC236}">
                <a16:creationId xmlns:a16="http://schemas.microsoft.com/office/drawing/2014/main" id="{A58F5188-26E3-47F9-B9ED-C745D03F600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69293" y="2927924"/>
            <a:ext cx="1377218" cy="90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Resiger/</a:t>
            </a:r>
          </a:p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Login</a:t>
            </a:r>
            <a:endParaRPr lang="en-US" altLang="zh-CN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1FFFE-6345-4D64-8D17-46709A8D47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653" y="701335"/>
            <a:ext cx="2983582" cy="5429363"/>
          </a:xfrm>
          <a:prstGeom prst="rect">
            <a:avLst/>
          </a:prstGeom>
        </p:spPr>
      </p:pic>
      <p:sp>
        <p:nvSpPr>
          <p:cNvPr id="43" name="PA_矩形 11">
            <a:extLst>
              <a:ext uri="{FF2B5EF4-FFF2-40B4-BE49-F238E27FC236}">
                <a16:creationId xmlns:a16="http://schemas.microsoft.com/office/drawing/2014/main" id="{CC675AD9-D0D9-430C-B9CF-5BD8EA78C2A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7035" y="3370580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PA_矩形 12">
            <a:extLst>
              <a:ext uri="{FF2B5EF4-FFF2-40B4-BE49-F238E27FC236}">
                <a16:creationId xmlns:a16="http://schemas.microsoft.com/office/drawing/2014/main" id="{F5F44EAA-3644-4D61-A59F-4521FF3C89D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63106" y="3370580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PA_矩形 13">
            <a:extLst>
              <a:ext uri="{FF2B5EF4-FFF2-40B4-BE49-F238E27FC236}">
                <a16:creationId xmlns:a16="http://schemas.microsoft.com/office/drawing/2014/main" id="{967B5196-94C4-453A-B797-01184A7B8C3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91059" y="3370580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PA_矩形 14">
            <a:extLst>
              <a:ext uri="{FF2B5EF4-FFF2-40B4-BE49-F238E27FC236}">
                <a16:creationId xmlns:a16="http://schemas.microsoft.com/office/drawing/2014/main" id="{959B701F-DE94-4A86-B621-3069B143777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22781" y="3370580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15">
            <a:extLst>
              <a:ext uri="{FF2B5EF4-FFF2-40B4-BE49-F238E27FC236}">
                <a16:creationId xmlns:a16="http://schemas.microsoft.com/office/drawing/2014/main" id="{DAC21515-DA0E-42BD-9C08-F41D14D626A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48850" y="3370580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PA_矩形 16">
            <a:extLst>
              <a:ext uri="{FF2B5EF4-FFF2-40B4-BE49-F238E27FC236}">
                <a16:creationId xmlns:a16="http://schemas.microsoft.com/office/drawing/2014/main" id="{360B5F2F-77A8-442F-A35F-C71DB7AB8062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76803" y="3370580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" grpId="0" animBg="1"/>
      <p:bldP spid="42" grpId="0"/>
      <p:bldP spid="43" grpId="0" animBg="1"/>
      <p:bldP spid="44" grpId="0" animBg="1"/>
      <p:bldP spid="45" grpId="0" animBg="1" autoUpdateAnimBg="0"/>
      <p:bldP spid="46" grpId="0" animBg="1"/>
      <p:bldP spid="47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 err="1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Demostrate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9" name="PA_任意多边形 10">
            <a:extLst>
              <a:ext uri="{FF2B5EF4-FFF2-40B4-BE49-F238E27FC236}">
                <a16:creationId xmlns:a16="http://schemas.microsoft.com/office/drawing/2014/main" id="{207ADB8E-0984-478F-9D25-366648828FF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154605" y="2238540"/>
            <a:ext cx="2806595" cy="18000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PA_矩形 24">
            <a:extLst>
              <a:ext uri="{FF2B5EF4-FFF2-40B4-BE49-F238E27FC236}">
                <a16:creationId xmlns:a16="http://schemas.microsoft.com/office/drawing/2014/main" id="{A58F5188-26E3-47F9-B9ED-C745D03F600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69292" y="2927924"/>
            <a:ext cx="1619631" cy="84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New user guide</a:t>
            </a:r>
            <a:endParaRPr lang="en-US" altLang="zh-CN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PA_矩形 11">
            <a:extLst>
              <a:ext uri="{FF2B5EF4-FFF2-40B4-BE49-F238E27FC236}">
                <a16:creationId xmlns:a16="http://schemas.microsoft.com/office/drawing/2014/main" id="{CC675AD9-D0D9-430C-B9CF-5BD8EA78C2A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7035" y="3370580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PA_矩形 12">
            <a:extLst>
              <a:ext uri="{FF2B5EF4-FFF2-40B4-BE49-F238E27FC236}">
                <a16:creationId xmlns:a16="http://schemas.microsoft.com/office/drawing/2014/main" id="{F5F44EAA-3644-4D61-A59F-4521FF3C89D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63106" y="3370580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PA_矩形 13">
            <a:extLst>
              <a:ext uri="{FF2B5EF4-FFF2-40B4-BE49-F238E27FC236}">
                <a16:creationId xmlns:a16="http://schemas.microsoft.com/office/drawing/2014/main" id="{967B5196-94C4-453A-B797-01184A7B8C3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91059" y="3370580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PA_矩形 14">
            <a:extLst>
              <a:ext uri="{FF2B5EF4-FFF2-40B4-BE49-F238E27FC236}">
                <a16:creationId xmlns:a16="http://schemas.microsoft.com/office/drawing/2014/main" id="{959B701F-DE94-4A86-B621-3069B143777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22781" y="3370580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15">
            <a:extLst>
              <a:ext uri="{FF2B5EF4-FFF2-40B4-BE49-F238E27FC236}">
                <a16:creationId xmlns:a16="http://schemas.microsoft.com/office/drawing/2014/main" id="{DAC21515-DA0E-42BD-9C08-F41D14D626A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48850" y="3370580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PA_矩形 16">
            <a:extLst>
              <a:ext uri="{FF2B5EF4-FFF2-40B4-BE49-F238E27FC236}">
                <a16:creationId xmlns:a16="http://schemas.microsoft.com/office/drawing/2014/main" id="{360B5F2F-77A8-442F-A35F-C71DB7AB8062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76803" y="3370580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C51F1D-1108-4126-ACA1-8F978CDA93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88" y="690282"/>
            <a:ext cx="2975936" cy="545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" grpId="0" animBg="1"/>
      <p:bldP spid="42" grpId="0"/>
      <p:bldP spid="43" grpId="0" animBg="1"/>
      <p:bldP spid="44" grpId="0" animBg="1"/>
      <p:bldP spid="45" grpId="0" animBg="1" autoUpdateAnimBg="0"/>
      <p:bldP spid="46" grpId="0" animBg="1"/>
      <p:bldP spid="47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Demonstration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1115330-C431-4F60-A744-DBB7954B5059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77" y="781475"/>
            <a:ext cx="2980800" cy="5428800"/>
          </a:xfrm>
          <a:prstGeom prst="rect">
            <a:avLst/>
          </a:prstGeom>
        </p:spPr>
      </p:pic>
      <p:sp>
        <p:nvSpPr>
          <p:cNvPr id="14" name="PA_任意多边形 10">
            <a:extLst>
              <a:ext uri="{FF2B5EF4-FFF2-40B4-BE49-F238E27FC236}">
                <a16:creationId xmlns:a16="http://schemas.microsoft.com/office/drawing/2014/main" id="{C4CC343B-415C-474F-86C9-2C221B4A0712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154605" y="2243427"/>
            <a:ext cx="2806595" cy="18000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24">
            <a:extLst>
              <a:ext uri="{FF2B5EF4-FFF2-40B4-BE49-F238E27FC236}">
                <a16:creationId xmlns:a16="http://schemas.microsoft.com/office/drawing/2014/main" id="{874C7D92-4231-46AB-9EDF-02DDBA0356C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20732" y="3143427"/>
            <a:ext cx="1451109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list</a:t>
            </a:r>
            <a:endParaRPr lang="en-US" altLang="zh-CN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矩形 11">
            <a:extLst>
              <a:ext uri="{FF2B5EF4-FFF2-40B4-BE49-F238E27FC236}">
                <a16:creationId xmlns:a16="http://schemas.microsoft.com/office/drawing/2014/main" id="{3A1FEF9B-4290-4C8B-8568-DF6FE3D7F8F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7035" y="3370580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12">
            <a:extLst>
              <a:ext uri="{FF2B5EF4-FFF2-40B4-BE49-F238E27FC236}">
                <a16:creationId xmlns:a16="http://schemas.microsoft.com/office/drawing/2014/main" id="{6B7E1782-BEAD-4375-887C-17C2666933C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63106" y="3370580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矩形 13">
            <a:extLst>
              <a:ext uri="{FF2B5EF4-FFF2-40B4-BE49-F238E27FC236}">
                <a16:creationId xmlns:a16="http://schemas.microsoft.com/office/drawing/2014/main" id="{99C32FEE-EFD0-448B-93FC-667859DC2819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91059" y="3370580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14">
            <a:extLst>
              <a:ext uri="{FF2B5EF4-FFF2-40B4-BE49-F238E27FC236}">
                <a16:creationId xmlns:a16="http://schemas.microsoft.com/office/drawing/2014/main" id="{5CE3FF44-77A1-4CC1-8E42-F52C0F31D0F8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22781" y="3370580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矩形 15">
            <a:extLst>
              <a:ext uri="{FF2B5EF4-FFF2-40B4-BE49-F238E27FC236}">
                <a16:creationId xmlns:a16="http://schemas.microsoft.com/office/drawing/2014/main" id="{24C0399D-2AE7-4C49-B1D6-BF31FE26E31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48850" y="3370580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矩形 16">
            <a:extLst>
              <a:ext uri="{FF2B5EF4-FFF2-40B4-BE49-F238E27FC236}">
                <a16:creationId xmlns:a16="http://schemas.microsoft.com/office/drawing/2014/main" id="{6F64FC33-368C-43E5-A5A3-0EFA98117262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76803" y="3370580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3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4" grpId="0" animBg="1"/>
      <p:bldP spid="15" grpId="0"/>
      <p:bldP spid="16" grpId="0" animBg="1"/>
      <p:bldP spid="17" grpId="0" animBg="1"/>
      <p:bldP spid="18" grpId="0" animBg="1" autoUpdateAnimBg="0"/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Demonstration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4" name="PA_任意多边形 10">
            <a:extLst>
              <a:ext uri="{FF2B5EF4-FFF2-40B4-BE49-F238E27FC236}">
                <a16:creationId xmlns:a16="http://schemas.microsoft.com/office/drawing/2014/main" id="{C4CC343B-415C-474F-86C9-2C221B4A0712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154605" y="2243427"/>
            <a:ext cx="2806595" cy="18000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24">
            <a:extLst>
              <a:ext uri="{FF2B5EF4-FFF2-40B4-BE49-F238E27FC236}">
                <a16:creationId xmlns:a16="http://schemas.microsoft.com/office/drawing/2014/main" id="{874C7D92-4231-46AB-9EDF-02DDBA0356C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11504" y="2856807"/>
            <a:ext cx="1875413" cy="84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Spare classroom</a:t>
            </a:r>
            <a:endParaRPr lang="en-US" altLang="zh-CN" sz="20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6EEC5D-22EA-4826-A01C-DF741CDB0A75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77" y="868072"/>
            <a:ext cx="2980800" cy="5428800"/>
          </a:xfrm>
          <a:prstGeom prst="rect">
            <a:avLst/>
          </a:prstGeom>
        </p:spPr>
      </p:pic>
      <p:sp>
        <p:nvSpPr>
          <p:cNvPr id="12" name="PA_矩形 11">
            <a:extLst>
              <a:ext uri="{FF2B5EF4-FFF2-40B4-BE49-F238E27FC236}">
                <a16:creationId xmlns:a16="http://schemas.microsoft.com/office/drawing/2014/main" id="{E83E34FC-F449-4FC0-A784-F28C80BA368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7035" y="3370580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矩形 12">
            <a:extLst>
              <a:ext uri="{FF2B5EF4-FFF2-40B4-BE49-F238E27FC236}">
                <a16:creationId xmlns:a16="http://schemas.microsoft.com/office/drawing/2014/main" id="{22B5786D-C10A-49AF-87A1-C0F5FFD7098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63106" y="3370580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矩形 13">
            <a:extLst>
              <a:ext uri="{FF2B5EF4-FFF2-40B4-BE49-F238E27FC236}">
                <a16:creationId xmlns:a16="http://schemas.microsoft.com/office/drawing/2014/main" id="{BA598334-FDFC-4F18-ACE1-A786E897DFA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91059" y="3370580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14">
            <a:extLst>
              <a:ext uri="{FF2B5EF4-FFF2-40B4-BE49-F238E27FC236}">
                <a16:creationId xmlns:a16="http://schemas.microsoft.com/office/drawing/2014/main" id="{5AC10A2F-2755-493C-BA07-B2C6744FE8A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22781" y="3370580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矩形 15">
            <a:extLst>
              <a:ext uri="{FF2B5EF4-FFF2-40B4-BE49-F238E27FC236}">
                <a16:creationId xmlns:a16="http://schemas.microsoft.com/office/drawing/2014/main" id="{53CA5B4F-A77F-4F28-8941-AD0C4ECF2B0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48850" y="3370580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16">
            <a:extLst>
              <a:ext uri="{FF2B5EF4-FFF2-40B4-BE49-F238E27FC236}">
                <a16:creationId xmlns:a16="http://schemas.microsoft.com/office/drawing/2014/main" id="{A0653910-4551-419D-B1BB-A38436DBF6B2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76803" y="3370580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31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4" grpId="0" animBg="1"/>
      <p:bldP spid="15" grpId="0"/>
      <p:bldP spid="12" grpId="0" animBg="1"/>
      <p:bldP spid="13" grpId="0" animBg="1"/>
      <p:bldP spid="16" grpId="0" animBg="1" autoUpdateAnimBg="0"/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Demonstration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4" name="PA_任意多边形 10">
            <a:extLst>
              <a:ext uri="{FF2B5EF4-FFF2-40B4-BE49-F238E27FC236}">
                <a16:creationId xmlns:a16="http://schemas.microsoft.com/office/drawing/2014/main" id="{C4CC343B-415C-474F-86C9-2C221B4A0712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154605" y="2243427"/>
            <a:ext cx="2806595" cy="18000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24">
            <a:extLst>
              <a:ext uri="{FF2B5EF4-FFF2-40B4-BE49-F238E27FC236}">
                <a16:creationId xmlns:a16="http://schemas.microsoft.com/office/drawing/2014/main" id="{874C7D92-4231-46AB-9EDF-02DDBA0356C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11504" y="3176848"/>
            <a:ext cx="1875413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Tree hole</a:t>
            </a:r>
            <a:endParaRPr lang="en-US" altLang="zh-CN" sz="20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089DC8-964D-4287-8978-C9D24F2443C2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76" y="858375"/>
            <a:ext cx="2980799" cy="5428800"/>
          </a:xfrm>
          <a:prstGeom prst="rect">
            <a:avLst/>
          </a:prstGeom>
        </p:spPr>
      </p:pic>
      <p:sp>
        <p:nvSpPr>
          <p:cNvPr id="16" name="PA_矩形 11">
            <a:extLst>
              <a:ext uri="{FF2B5EF4-FFF2-40B4-BE49-F238E27FC236}">
                <a16:creationId xmlns:a16="http://schemas.microsoft.com/office/drawing/2014/main" id="{8E9FF720-6672-4B78-B98F-92807E20863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7035" y="3370580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12">
            <a:extLst>
              <a:ext uri="{FF2B5EF4-FFF2-40B4-BE49-F238E27FC236}">
                <a16:creationId xmlns:a16="http://schemas.microsoft.com/office/drawing/2014/main" id="{6A0D6151-C63C-4C7F-9E90-10CA0EF1330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63106" y="3370580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矩形 13">
            <a:extLst>
              <a:ext uri="{FF2B5EF4-FFF2-40B4-BE49-F238E27FC236}">
                <a16:creationId xmlns:a16="http://schemas.microsoft.com/office/drawing/2014/main" id="{0B17AFF3-8292-41AA-96BC-B64D088BCFB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91059" y="3370580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14">
            <a:extLst>
              <a:ext uri="{FF2B5EF4-FFF2-40B4-BE49-F238E27FC236}">
                <a16:creationId xmlns:a16="http://schemas.microsoft.com/office/drawing/2014/main" id="{F0EBE43C-0C56-40BA-9BC9-02E139904848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22781" y="3370580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矩形 15">
            <a:extLst>
              <a:ext uri="{FF2B5EF4-FFF2-40B4-BE49-F238E27FC236}">
                <a16:creationId xmlns:a16="http://schemas.microsoft.com/office/drawing/2014/main" id="{9F3DBD4F-AFC4-4C81-B255-52F98EA9F82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48850" y="3370580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矩形 16">
            <a:extLst>
              <a:ext uri="{FF2B5EF4-FFF2-40B4-BE49-F238E27FC236}">
                <a16:creationId xmlns:a16="http://schemas.microsoft.com/office/drawing/2014/main" id="{6752D6A0-8A01-4724-A422-44A86832056F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76803" y="3370580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351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4" grpId="0" animBg="1"/>
      <p:bldP spid="15" grpId="0"/>
      <p:bldP spid="16" grpId="0" animBg="1"/>
      <p:bldP spid="17" grpId="0" animBg="1"/>
      <p:bldP spid="18" grpId="0" animBg="1" autoUpdateAnimBg="0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 err="1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Demostrate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4" name="PA_任意多边形 10">
            <a:extLst>
              <a:ext uri="{FF2B5EF4-FFF2-40B4-BE49-F238E27FC236}">
                <a16:creationId xmlns:a16="http://schemas.microsoft.com/office/drawing/2014/main" id="{C4CC343B-415C-474F-86C9-2C221B4A0712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154605" y="2243427"/>
            <a:ext cx="2806595" cy="18000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24">
            <a:extLst>
              <a:ext uri="{FF2B5EF4-FFF2-40B4-BE49-F238E27FC236}">
                <a16:creationId xmlns:a16="http://schemas.microsoft.com/office/drawing/2014/main" id="{874C7D92-4231-46AB-9EDF-02DDBA0356C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11504" y="2899757"/>
            <a:ext cx="1875413" cy="84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Steps ranking</a:t>
            </a:r>
            <a:endParaRPr lang="en-US" altLang="zh-CN" sz="20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矩形 11">
            <a:extLst>
              <a:ext uri="{FF2B5EF4-FFF2-40B4-BE49-F238E27FC236}">
                <a16:creationId xmlns:a16="http://schemas.microsoft.com/office/drawing/2014/main" id="{B6399888-E706-4F32-AA7A-DC4995697DA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7035" y="3370580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12">
            <a:extLst>
              <a:ext uri="{FF2B5EF4-FFF2-40B4-BE49-F238E27FC236}">
                <a16:creationId xmlns:a16="http://schemas.microsoft.com/office/drawing/2014/main" id="{CD0F99D2-FC03-45BB-94AA-A3C10BC99B9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63106" y="3370580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矩形 13">
            <a:extLst>
              <a:ext uri="{FF2B5EF4-FFF2-40B4-BE49-F238E27FC236}">
                <a16:creationId xmlns:a16="http://schemas.microsoft.com/office/drawing/2014/main" id="{231FD015-CCBE-4C67-AA0E-C62268C94DC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91059" y="3370580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14">
            <a:extLst>
              <a:ext uri="{FF2B5EF4-FFF2-40B4-BE49-F238E27FC236}">
                <a16:creationId xmlns:a16="http://schemas.microsoft.com/office/drawing/2014/main" id="{2D88FD6F-3FE7-405F-9D30-FE592C340B22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22781" y="3370580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矩形 15">
            <a:extLst>
              <a:ext uri="{FF2B5EF4-FFF2-40B4-BE49-F238E27FC236}">
                <a16:creationId xmlns:a16="http://schemas.microsoft.com/office/drawing/2014/main" id="{06C0CA6C-9EAF-4423-8ECE-CE7C02DB1D79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48850" y="3370580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矩形 16">
            <a:extLst>
              <a:ext uri="{FF2B5EF4-FFF2-40B4-BE49-F238E27FC236}">
                <a16:creationId xmlns:a16="http://schemas.microsoft.com/office/drawing/2014/main" id="{B6CABAB4-96F5-4577-9905-4F7481D3A127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76803" y="3370580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3D48D87-CD78-492A-A569-81B767D0FB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91" y="868072"/>
            <a:ext cx="2950086" cy="54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1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4" grpId="0" animBg="1"/>
      <p:bldP spid="15" grpId="0"/>
      <p:bldP spid="16" grpId="0" animBg="1"/>
      <p:bldP spid="17" grpId="0" animBg="1"/>
      <p:bldP spid="18" grpId="0" animBg="1" autoUpdateAnimBg="0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Demonstration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4" name="PA_任意多边形 10">
            <a:extLst>
              <a:ext uri="{FF2B5EF4-FFF2-40B4-BE49-F238E27FC236}">
                <a16:creationId xmlns:a16="http://schemas.microsoft.com/office/drawing/2014/main" id="{C4CC343B-415C-474F-86C9-2C221B4A0712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154605" y="2243427"/>
            <a:ext cx="2806595" cy="18000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24">
            <a:extLst>
              <a:ext uri="{FF2B5EF4-FFF2-40B4-BE49-F238E27FC236}">
                <a16:creationId xmlns:a16="http://schemas.microsoft.com/office/drawing/2014/main" id="{874C7D92-4231-46AB-9EDF-02DDBA0356C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11504" y="3143427"/>
            <a:ext cx="1875413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Personality</a:t>
            </a:r>
            <a:endParaRPr lang="en-US" altLang="zh-CN" sz="20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8E75B2-ABEF-4F2A-ADF7-9EFDA108497B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76" y="858835"/>
            <a:ext cx="2980799" cy="5428799"/>
          </a:xfrm>
          <a:prstGeom prst="rect">
            <a:avLst/>
          </a:prstGeom>
        </p:spPr>
      </p:pic>
      <p:sp>
        <p:nvSpPr>
          <p:cNvPr id="13" name="PA_矩形 11">
            <a:extLst>
              <a:ext uri="{FF2B5EF4-FFF2-40B4-BE49-F238E27FC236}">
                <a16:creationId xmlns:a16="http://schemas.microsoft.com/office/drawing/2014/main" id="{A43CBBE5-8908-4DAA-9ED4-5616A05EAE8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7035" y="3370580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矩形 12">
            <a:extLst>
              <a:ext uri="{FF2B5EF4-FFF2-40B4-BE49-F238E27FC236}">
                <a16:creationId xmlns:a16="http://schemas.microsoft.com/office/drawing/2014/main" id="{1BE234DB-541E-49BE-B062-6846DFF4A45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63106" y="3370580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13">
            <a:extLst>
              <a:ext uri="{FF2B5EF4-FFF2-40B4-BE49-F238E27FC236}">
                <a16:creationId xmlns:a16="http://schemas.microsoft.com/office/drawing/2014/main" id="{78821681-D61B-4738-B572-AE2217BBE05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91059" y="3370580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矩形 14">
            <a:extLst>
              <a:ext uri="{FF2B5EF4-FFF2-40B4-BE49-F238E27FC236}">
                <a16:creationId xmlns:a16="http://schemas.microsoft.com/office/drawing/2014/main" id="{C689E887-60E4-4376-A16E-4D8EB66801B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22781" y="3370580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15">
            <a:extLst>
              <a:ext uri="{FF2B5EF4-FFF2-40B4-BE49-F238E27FC236}">
                <a16:creationId xmlns:a16="http://schemas.microsoft.com/office/drawing/2014/main" id="{B7DA166A-B1F8-46A8-A043-2C59ACF7F239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48850" y="3370580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矩形 16">
            <a:extLst>
              <a:ext uri="{FF2B5EF4-FFF2-40B4-BE49-F238E27FC236}">
                <a16:creationId xmlns:a16="http://schemas.microsoft.com/office/drawing/2014/main" id="{EF36A4EF-8EB4-48B2-B545-819F5EFB4C62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76803" y="3370580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4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4" grpId="0" animBg="1"/>
      <p:bldP spid="15" grpId="0"/>
      <p:bldP spid="13" grpId="0" animBg="1"/>
      <p:bldP spid="16" grpId="0" animBg="1"/>
      <p:bldP spid="17" grpId="0" animBg="1" autoUpdateAnimBg="0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_矩形 38"/>
          <p:cNvSpPr/>
          <p:nvPr>
            <p:custDataLst>
              <p:tags r:id="rId1"/>
            </p:custDataLst>
          </p:nvPr>
        </p:nvSpPr>
        <p:spPr>
          <a:xfrm>
            <a:off x="7112000" y="2518235"/>
            <a:ext cx="4630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40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Summary</a:t>
            </a:r>
            <a:endParaRPr lang="zh-CN" altLang="en-US" sz="40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40"/>
          <p:cNvSpPr/>
          <p:nvPr>
            <p:custDataLst>
              <p:tags r:id="rId2"/>
            </p:custDataLst>
          </p:nvPr>
        </p:nvSpPr>
        <p:spPr>
          <a:xfrm>
            <a:off x="6098093" y="2387364"/>
            <a:ext cx="1131382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05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3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2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950AA8-E238-4C3A-855F-E32B896ECF37}"/>
              </a:ext>
            </a:extLst>
          </p:cNvPr>
          <p:cNvSpPr txBox="1"/>
          <p:nvPr/>
        </p:nvSpPr>
        <p:spPr>
          <a:xfrm>
            <a:off x="1857376" y="4314825"/>
            <a:ext cx="3219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collaboration</a:t>
            </a: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370397-B9F7-4225-A8AF-D0B944E1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2381250"/>
            <a:ext cx="1905000" cy="190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6C2976-D78B-40D7-83DB-DAC02A1F4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7" y="2095500"/>
            <a:ext cx="2190750" cy="2190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C44638-D48C-4BA2-B378-54F3602E254B}"/>
              </a:ext>
            </a:extLst>
          </p:cNvPr>
          <p:cNvSpPr txBox="1"/>
          <p:nvPr/>
        </p:nvSpPr>
        <p:spPr>
          <a:xfrm>
            <a:off x="7358061" y="4286250"/>
            <a:ext cx="3219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hardworking</a:t>
            </a:r>
            <a:endParaRPr lang="zh-CN" altLang="en-US" sz="4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9302A5-97F8-4586-B50A-8082D6DBCEB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61" y="2956322"/>
            <a:ext cx="754855" cy="754855"/>
          </a:xfrm>
          <a:prstGeom prst="rect">
            <a:avLst/>
          </a:prstGeom>
        </p:spPr>
      </p:pic>
      <p:sp>
        <p:nvSpPr>
          <p:cNvPr id="21" name="PA_矩形 39">
            <a:extLst>
              <a:ext uri="{FF2B5EF4-FFF2-40B4-BE49-F238E27FC236}">
                <a16:creationId xmlns:a16="http://schemas.microsoft.com/office/drawing/2014/main" id="{6AAD9F67-4943-43FE-9C2C-9D0BC16360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Summary</a:t>
            </a:r>
          </a:p>
        </p:txBody>
      </p:sp>
      <p:grpSp>
        <p:nvGrpSpPr>
          <p:cNvPr id="22" name="PA_组合 48">
            <a:extLst>
              <a:ext uri="{FF2B5EF4-FFF2-40B4-BE49-F238E27FC236}">
                <a16:creationId xmlns:a16="http://schemas.microsoft.com/office/drawing/2014/main" id="{744C61C0-BC64-47F3-896B-308BB06EAA3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8EEC0AF-409A-496F-A210-5F3EA016D949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85199AE-4698-4170-9BB1-1DB145943817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DA56A04-F266-4C47-8BA2-592EEEC84A1F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B632133-06EE-4715-863B-5CACFD40C44A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9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_矩形 38"/>
          <p:cNvSpPr/>
          <p:nvPr>
            <p:custDataLst>
              <p:tags r:id="rId1"/>
            </p:custDataLst>
          </p:nvPr>
        </p:nvSpPr>
        <p:spPr>
          <a:xfrm>
            <a:off x="7112000" y="2518235"/>
            <a:ext cx="4630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40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Demand Analysis</a:t>
            </a:r>
            <a:endParaRPr lang="zh-CN" altLang="en-US" sz="40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40"/>
          <p:cNvSpPr/>
          <p:nvPr>
            <p:custDataLst>
              <p:tags r:id="rId2"/>
            </p:custDataLst>
          </p:nvPr>
        </p:nvSpPr>
        <p:spPr>
          <a:xfrm>
            <a:off x="6098093" y="2387364"/>
            <a:ext cx="1131382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3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64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_矩形 39">
            <a:extLst>
              <a:ext uri="{FF2B5EF4-FFF2-40B4-BE49-F238E27FC236}">
                <a16:creationId xmlns:a16="http://schemas.microsoft.com/office/drawing/2014/main" id="{6AAD9F67-4943-43FE-9C2C-9D0BC16360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Summary</a:t>
            </a:r>
          </a:p>
        </p:txBody>
      </p:sp>
      <p:grpSp>
        <p:nvGrpSpPr>
          <p:cNvPr id="22" name="PA_组合 48">
            <a:extLst>
              <a:ext uri="{FF2B5EF4-FFF2-40B4-BE49-F238E27FC236}">
                <a16:creationId xmlns:a16="http://schemas.microsoft.com/office/drawing/2014/main" id="{744C61C0-BC64-47F3-896B-308BB06EAA3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8EEC0AF-409A-496F-A210-5F3EA016D949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85199AE-4698-4170-9BB1-1DB145943817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DA56A04-F266-4C47-8BA2-592EEEC84A1F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B632133-06EE-4715-863B-5CACFD40C44A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5F7B6B12-42FF-4973-8F69-3CCA5EAF0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416378"/>
              </p:ext>
            </p:extLst>
          </p:nvPr>
        </p:nvGraphicFramePr>
        <p:xfrm>
          <a:off x="2492375" y="1390648"/>
          <a:ext cx="7207250" cy="4804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6046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2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Graphic spid="5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_矩形 39">
            <a:extLst>
              <a:ext uri="{FF2B5EF4-FFF2-40B4-BE49-F238E27FC236}">
                <a16:creationId xmlns:a16="http://schemas.microsoft.com/office/drawing/2014/main" id="{6AAD9F67-4943-43FE-9C2C-9D0BC16360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Future</a:t>
            </a:r>
          </a:p>
        </p:txBody>
      </p:sp>
      <p:grpSp>
        <p:nvGrpSpPr>
          <p:cNvPr id="22" name="PA_组合 48">
            <a:extLst>
              <a:ext uri="{FF2B5EF4-FFF2-40B4-BE49-F238E27FC236}">
                <a16:creationId xmlns:a16="http://schemas.microsoft.com/office/drawing/2014/main" id="{744C61C0-BC64-47F3-896B-308BB06EAA3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8EEC0AF-409A-496F-A210-5F3EA016D949}"/>
                </a:ext>
              </a:extLst>
            </p:cNvPr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85199AE-4698-4170-9BB1-1DB145943817}"/>
                </a:ext>
              </a:extLst>
            </p:cNvPr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DA56A04-F266-4C47-8BA2-592EEEC84A1F}"/>
                </a:ext>
              </a:extLst>
            </p:cNvPr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B632133-06EE-4715-863B-5CACFD40C44A}"/>
                </a:ext>
              </a:extLst>
            </p:cNvPr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97167F6-46DC-4C5C-A763-CE784F9C1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73" y="1924250"/>
            <a:ext cx="3775463" cy="377546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476560A-D8D3-4B79-A3CE-74EE33399FA3}"/>
              </a:ext>
            </a:extLst>
          </p:cNvPr>
          <p:cNvSpPr txBox="1"/>
          <p:nvPr/>
        </p:nvSpPr>
        <p:spPr>
          <a:xfrm>
            <a:off x="5394960" y="2326640"/>
            <a:ext cx="6156960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optimize the entire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launch more abundant 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use our software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feedback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840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_文本框 21"/>
          <p:cNvSpPr txBox="1"/>
          <p:nvPr>
            <p:custDataLst>
              <p:tags r:id="rId1"/>
            </p:custDataLst>
          </p:nvPr>
        </p:nvSpPr>
        <p:spPr>
          <a:xfrm>
            <a:off x="466299" y="2951863"/>
            <a:ext cx="112593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zh-CN" sz="4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Thanks for listening</a:t>
            </a:r>
          </a:p>
          <a:p>
            <a:pPr algn="r" defTabSz="1219170"/>
            <a:endParaRPr lang="en-US" altLang="zh-CN" sz="2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/>
            <a:r>
              <a:rPr lang="en-US" altLang="zh-CN" sz="2400" i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——from your Tongtong</a:t>
            </a:r>
            <a:endParaRPr lang="zh-CN" altLang="en-US" sz="2400" i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9" name="PA_组合 14"/>
          <p:cNvGrpSpPr/>
          <p:nvPr>
            <p:custDataLst>
              <p:tags r:id="rId2"/>
            </p:custDataLst>
          </p:nvPr>
        </p:nvGrpSpPr>
        <p:grpSpPr bwMode="auto">
          <a:xfrm>
            <a:off x="2222500" y="5102461"/>
            <a:ext cx="232408" cy="232405"/>
            <a:chOff x="4248" y="3024"/>
            <a:chExt cx="600" cy="599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/>
              <a:endParaRPr lang="zh-CN" altLang="en-US" sz="2133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35" name="PA_文本框 2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04888" y="5049387"/>
            <a:ext cx="82016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Present by</a:t>
            </a:r>
            <a:r>
              <a:rPr lang="zh-CN" altLang="en-US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Liang Deng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Zihan Zhou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Junze Li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Zihan Xu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Zicheng Xu </a:t>
            </a:r>
            <a:r>
              <a:rPr lang="en-US" altLang="zh-CN" sz="1600" b="1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</a:t>
            </a:r>
            <a:r>
              <a:rPr lang="en-US" altLang="zh-CN" sz="16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Rui Xing</a:t>
            </a:r>
          </a:p>
        </p:txBody>
      </p:sp>
      <p:grpSp>
        <p:nvGrpSpPr>
          <p:cNvPr id="21" name="PA_组合 20"/>
          <p:cNvGrpSpPr/>
          <p:nvPr>
            <p:custDataLst>
              <p:tags r:id="rId4"/>
            </p:custDataLst>
          </p:nvPr>
        </p:nvGrpSpPr>
        <p:grpSpPr>
          <a:xfrm>
            <a:off x="0" y="4609093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E4C5637-DF81-4EF6-A4D2-43B5051A9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3" y="1136073"/>
            <a:ext cx="1815790" cy="18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50BEA4B-DC5C-463A-8A53-EE61FBAB703F}"/>
              </a:ext>
            </a:extLst>
          </p:cNvPr>
          <p:cNvGrpSpPr/>
          <p:nvPr/>
        </p:nvGrpSpPr>
        <p:grpSpPr>
          <a:xfrm>
            <a:off x="5759963" y="1858973"/>
            <a:ext cx="5622410" cy="672283"/>
            <a:chOff x="5759963" y="1858973"/>
            <a:chExt cx="5622410" cy="672283"/>
          </a:xfrm>
        </p:grpSpPr>
        <p:sp>
          <p:nvSpPr>
            <p:cNvPr id="47" name="PA_矩形 2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864083" y="1992302"/>
              <a:ext cx="4518290" cy="338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1219170">
                <a:lnSpc>
                  <a:spcPct val="120000"/>
                </a:lnSpc>
                <a:spcBef>
                  <a:spcPts val="400"/>
                </a:spcBef>
              </a:pPr>
              <a:r>
                <a:rPr lang="en-US" altLang="zh-CN" sz="2000" b="1" dirty="0">
                  <a:solidFill>
                    <a:srgbClr val="333333">
                      <a:lumMod val="75000"/>
                      <a:lumOff val="2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Where is the study room???</a:t>
              </a:r>
            </a:p>
          </p:txBody>
        </p:sp>
        <p:sp>
          <p:nvSpPr>
            <p:cNvPr id="6153" name="PA_椭圆 6152"/>
            <p:cNvSpPr/>
            <p:nvPr>
              <p:custDataLst>
                <p:tags r:id="rId10"/>
              </p:custDataLst>
            </p:nvPr>
          </p:nvSpPr>
          <p:spPr>
            <a:xfrm>
              <a:off x="5759963" y="1858973"/>
              <a:ext cx="672075" cy="6722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/>
              <a:r>
                <a:rPr lang="en-US" altLang="zh-CN" sz="24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01</a:t>
              </a:r>
              <a:endParaRPr lang="zh-CN" altLang="en-US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B23C1E-55B0-4B11-A091-BA57A32F0883}"/>
              </a:ext>
            </a:extLst>
          </p:cNvPr>
          <p:cNvGrpSpPr/>
          <p:nvPr/>
        </p:nvGrpSpPr>
        <p:grpSpPr>
          <a:xfrm>
            <a:off x="5759963" y="4130215"/>
            <a:ext cx="6327262" cy="672283"/>
            <a:chOff x="5759963" y="4130215"/>
            <a:chExt cx="6327262" cy="672283"/>
          </a:xfrm>
        </p:grpSpPr>
        <p:sp>
          <p:nvSpPr>
            <p:cNvPr id="51" name="PA_矩形 2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864083" y="4293940"/>
              <a:ext cx="5223142" cy="338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1219170">
                <a:lnSpc>
                  <a:spcPct val="120000"/>
                </a:lnSpc>
                <a:spcBef>
                  <a:spcPts val="400"/>
                </a:spcBef>
              </a:pPr>
              <a:r>
                <a:rPr lang="en-US" altLang="zh-CN" sz="2000" b="1" dirty="0">
                  <a:solidFill>
                    <a:srgbClr val="333333">
                      <a:lumMod val="75000"/>
                      <a:lumOff val="2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Where to say something in my heart???</a:t>
              </a:r>
            </a:p>
          </p:txBody>
        </p:sp>
        <p:sp>
          <p:nvSpPr>
            <p:cNvPr id="52" name="PA_椭圆 51"/>
            <p:cNvSpPr/>
            <p:nvPr>
              <p:custDataLst>
                <p:tags r:id="rId8"/>
              </p:custDataLst>
            </p:nvPr>
          </p:nvSpPr>
          <p:spPr>
            <a:xfrm>
              <a:off x="5759963" y="4130215"/>
              <a:ext cx="672075" cy="6722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/>
              <a:r>
                <a:rPr lang="en-US" altLang="zh-CN" sz="24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  <a:endParaRPr lang="zh-CN" altLang="en-US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81BFA7-FC22-4488-B01F-065E5CD15979}"/>
              </a:ext>
            </a:extLst>
          </p:cNvPr>
          <p:cNvGrpSpPr/>
          <p:nvPr/>
        </p:nvGrpSpPr>
        <p:grpSpPr>
          <a:xfrm>
            <a:off x="5759963" y="5270252"/>
            <a:ext cx="4656515" cy="672283"/>
            <a:chOff x="5759963" y="5270252"/>
            <a:chExt cx="4656515" cy="672283"/>
          </a:xfrm>
        </p:grpSpPr>
        <p:sp>
          <p:nvSpPr>
            <p:cNvPr id="53" name="PA_矩形 2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864083" y="5459675"/>
              <a:ext cx="3552395" cy="338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1219170">
                <a:lnSpc>
                  <a:spcPct val="120000"/>
                </a:lnSpc>
                <a:spcBef>
                  <a:spcPts val="400"/>
                </a:spcBef>
              </a:pPr>
              <a:r>
                <a:rPr lang="en-US" altLang="zh-CN" sz="2000" b="1" dirty="0">
                  <a:solidFill>
                    <a:srgbClr val="333333">
                      <a:lumMod val="75000"/>
                      <a:lumOff val="2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……</a:t>
              </a:r>
            </a:p>
          </p:txBody>
        </p:sp>
        <p:sp>
          <p:nvSpPr>
            <p:cNvPr id="54" name="PA_椭圆 53"/>
            <p:cNvSpPr/>
            <p:nvPr>
              <p:custDataLst>
                <p:tags r:id="rId6"/>
              </p:custDataLst>
            </p:nvPr>
          </p:nvSpPr>
          <p:spPr>
            <a:xfrm>
              <a:off x="5759963" y="5270252"/>
              <a:ext cx="672075" cy="6722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/>
              <a:r>
                <a:rPr lang="en-US" altLang="zh-CN" sz="24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04</a:t>
              </a:r>
              <a:endParaRPr lang="zh-CN" altLang="en-US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6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0070C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Background</a:t>
            </a:r>
          </a:p>
        </p:txBody>
      </p:sp>
      <p:grpSp>
        <p:nvGrpSpPr>
          <p:cNvPr id="27" name="PA_组合 26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2" name="矩形 3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A099C0B-2761-4AE5-B0BC-8EFBE7DD4B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2" y="1735169"/>
            <a:ext cx="2872350" cy="2872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FAD97E-8A56-4F9C-8055-F7F7259EAC28}"/>
              </a:ext>
            </a:extLst>
          </p:cNvPr>
          <p:cNvSpPr txBox="1"/>
          <p:nvPr/>
        </p:nvSpPr>
        <p:spPr>
          <a:xfrm>
            <a:off x="1021060" y="4607840"/>
            <a:ext cx="3504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Several </a:t>
            </a:r>
            <a:r>
              <a:rPr lang="en-US" altLang="zh-CN" sz="3200" dirty="0">
                <a:solidFill>
                  <a:srgbClr val="FF0000"/>
                </a:solidFill>
              </a:rPr>
              <a:t>HEADACHES</a:t>
            </a:r>
            <a:r>
              <a:rPr lang="en-US" altLang="zh-CN" sz="3200" dirty="0"/>
              <a:t> in college life</a:t>
            </a:r>
            <a:endParaRPr lang="zh-CN" altLang="en-US" sz="32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6DCB797-78C2-441B-A69B-EB959318097D}"/>
              </a:ext>
            </a:extLst>
          </p:cNvPr>
          <p:cNvGrpSpPr/>
          <p:nvPr/>
        </p:nvGrpSpPr>
        <p:grpSpPr>
          <a:xfrm>
            <a:off x="5759963" y="2999012"/>
            <a:ext cx="5622410" cy="672283"/>
            <a:chOff x="5759963" y="2999012"/>
            <a:chExt cx="5622410" cy="672283"/>
          </a:xfrm>
        </p:grpSpPr>
        <p:sp>
          <p:nvSpPr>
            <p:cNvPr id="50" name="PA_椭圆 49"/>
            <p:cNvSpPr/>
            <p:nvPr>
              <p:custDataLst>
                <p:tags r:id="rId3"/>
              </p:custDataLst>
            </p:nvPr>
          </p:nvSpPr>
          <p:spPr>
            <a:xfrm>
              <a:off x="5759963" y="2999012"/>
              <a:ext cx="672075" cy="6722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/>
              <a:r>
                <a:rPr lang="en-US" altLang="zh-CN" sz="2400" dirty="0">
                  <a:solidFill>
                    <a:srgbClr val="FFFF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  <a:endParaRPr lang="zh-CN" altLang="en-US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PA_矩形 24">
              <a:extLst>
                <a:ext uri="{FF2B5EF4-FFF2-40B4-BE49-F238E27FC236}">
                  <a16:creationId xmlns:a16="http://schemas.microsoft.com/office/drawing/2014/main" id="{1E0BEB7D-7CF0-4494-A780-A76BB1CE7F2C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864083" y="3158037"/>
              <a:ext cx="4518290" cy="338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1219170">
                <a:lnSpc>
                  <a:spcPct val="120000"/>
                </a:lnSpc>
                <a:spcBef>
                  <a:spcPts val="400"/>
                </a:spcBef>
              </a:pPr>
              <a:r>
                <a:rPr lang="en-US" altLang="zh-CN" sz="2000" b="1" dirty="0">
                  <a:solidFill>
                    <a:srgbClr val="333333">
                      <a:lumMod val="75000"/>
                      <a:lumOff val="2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What class am I having today???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74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Motivation</a:t>
            </a:r>
          </a:p>
        </p:txBody>
      </p:sp>
      <p:grpSp>
        <p:nvGrpSpPr>
          <p:cNvPr id="38" name="PA_组合 3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2" name="矩形 4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9" name="PA_组合 6151">
            <a:extLst>
              <a:ext uri="{FF2B5EF4-FFF2-40B4-BE49-F238E27FC236}">
                <a16:creationId xmlns:a16="http://schemas.microsoft.com/office/drawing/2014/main" id="{3D880BD6-F53E-4671-B39F-7FC6CD026E34}"/>
              </a:ext>
            </a:extLst>
          </p:cNvPr>
          <p:cNvGrpSpPr/>
          <p:nvPr/>
        </p:nvGrpSpPr>
        <p:grpSpPr>
          <a:xfrm>
            <a:off x="1659691" y="2248325"/>
            <a:ext cx="2599267" cy="2602187"/>
            <a:chOff x="1903413" y="1601788"/>
            <a:chExt cx="1949450" cy="1951038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8B30BBCF-5EC4-4484-9D45-4FA8E339E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350" y="1611313"/>
              <a:ext cx="1931987" cy="1931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Oval 7">
              <a:extLst>
                <a:ext uri="{FF2B5EF4-FFF2-40B4-BE49-F238E27FC236}">
                  <a16:creationId xmlns:a16="http://schemas.microsoft.com/office/drawing/2014/main" id="{304CFF93-DDC0-4FA6-927F-9C9C43899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0" y="2430463"/>
              <a:ext cx="295275" cy="2952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317DC5D3-206C-4016-8C30-9D5E288C54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413" y="1601788"/>
              <a:ext cx="1949450" cy="1951038"/>
            </a:xfrm>
            <a:custGeom>
              <a:avLst/>
              <a:gdLst>
                <a:gd name="T0" fmla="*/ 660 w 1320"/>
                <a:gd name="T1" fmla="*/ 0 h 1320"/>
                <a:gd name="T2" fmla="*/ 0 w 1320"/>
                <a:gd name="T3" fmla="*/ 660 h 1320"/>
                <a:gd name="T4" fmla="*/ 660 w 1320"/>
                <a:gd name="T5" fmla="*/ 1320 h 1320"/>
                <a:gd name="T6" fmla="*/ 1320 w 1320"/>
                <a:gd name="T7" fmla="*/ 660 h 1320"/>
                <a:gd name="T8" fmla="*/ 660 w 1320"/>
                <a:gd name="T9" fmla="*/ 0 h 1320"/>
                <a:gd name="T10" fmla="*/ 660 w 1320"/>
                <a:gd name="T11" fmla="*/ 1224 h 1320"/>
                <a:gd name="T12" fmla="*/ 96 w 1320"/>
                <a:gd name="T13" fmla="*/ 660 h 1320"/>
                <a:gd name="T14" fmla="*/ 660 w 1320"/>
                <a:gd name="T15" fmla="*/ 96 h 1320"/>
                <a:gd name="T16" fmla="*/ 1224 w 1320"/>
                <a:gd name="T17" fmla="*/ 660 h 1320"/>
                <a:gd name="T18" fmla="*/ 660 w 1320"/>
                <a:gd name="T19" fmla="*/ 12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0" h="1320">
                  <a:moveTo>
                    <a:pt x="660" y="0"/>
                  </a:moveTo>
                  <a:cubicBezTo>
                    <a:pt x="295" y="0"/>
                    <a:pt x="0" y="296"/>
                    <a:pt x="0" y="660"/>
                  </a:cubicBezTo>
                  <a:cubicBezTo>
                    <a:pt x="0" y="1025"/>
                    <a:pt x="295" y="1320"/>
                    <a:pt x="660" y="1320"/>
                  </a:cubicBezTo>
                  <a:cubicBezTo>
                    <a:pt x="1025" y="1320"/>
                    <a:pt x="1320" y="1025"/>
                    <a:pt x="1320" y="660"/>
                  </a:cubicBezTo>
                  <a:cubicBezTo>
                    <a:pt x="1320" y="296"/>
                    <a:pt x="1025" y="0"/>
                    <a:pt x="660" y="0"/>
                  </a:cubicBezTo>
                  <a:close/>
                  <a:moveTo>
                    <a:pt x="660" y="1224"/>
                  </a:moveTo>
                  <a:cubicBezTo>
                    <a:pt x="349" y="1224"/>
                    <a:pt x="96" y="972"/>
                    <a:pt x="96" y="660"/>
                  </a:cubicBezTo>
                  <a:cubicBezTo>
                    <a:pt x="96" y="349"/>
                    <a:pt x="349" y="96"/>
                    <a:pt x="660" y="96"/>
                  </a:cubicBezTo>
                  <a:cubicBezTo>
                    <a:pt x="971" y="96"/>
                    <a:pt x="1224" y="349"/>
                    <a:pt x="1224" y="660"/>
                  </a:cubicBezTo>
                  <a:cubicBezTo>
                    <a:pt x="1224" y="972"/>
                    <a:pt x="971" y="1224"/>
                    <a:pt x="660" y="1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60DAE509-0420-4122-984D-0965BE860C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225" y="1882776"/>
              <a:ext cx="1392237" cy="1390650"/>
            </a:xfrm>
            <a:custGeom>
              <a:avLst/>
              <a:gdLst>
                <a:gd name="T0" fmla="*/ 471 w 942"/>
                <a:gd name="T1" fmla="*/ 0 h 941"/>
                <a:gd name="T2" fmla="*/ 0 w 942"/>
                <a:gd name="T3" fmla="*/ 470 h 941"/>
                <a:gd name="T4" fmla="*/ 471 w 942"/>
                <a:gd name="T5" fmla="*/ 941 h 941"/>
                <a:gd name="T6" fmla="*/ 942 w 942"/>
                <a:gd name="T7" fmla="*/ 470 h 941"/>
                <a:gd name="T8" fmla="*/ 471 w 942"/>
                <a:gd name="T9" fmla="*/ 0 h 941"/>
                <a:gd name="T10" fmla="*/ 471 w 942"/>
                <a:gd name="T11" fmla="*/ 854 h 941"/>
                <a:gd name="T12" fmla="*/ 87 w 942"/>
                <a:gd name="T13" fmla="*/ 470 h 941"/>
                <a:gd name="T14" fmla="*/ 471 w 942"/>
                <a:gd name="T15" fmla="*/ 86 h 941"/>
                <a:gd name="T16" fmla="*/ 855 w 942"/>
                <a:gd name="T17" fmla="*/ 470 h 941"/>
                <a:gd name="T18" fmla="*/ 471 w 942"/>
                <a:gd name="T19" fmla="*/ 85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2" h="941">
                  <a:moveTo>
                    <a:pt x="471" y="0"/>
                  </a:moveTo>
                  <a:cubicBezTo>
                    <a:pt x="211" y="0"/>
                    <a:pt x="0" y="210"/>
                    <a:pt x="0" y="470"/>
                  </a:cubicBezTo>
                  <a:cubicBezTo>
                    <a:pt x="0" y="730"/>
                    <a:pt x="211" y="941"/>
                    <a:pt x="471" y="941"/>
                  </a:cubicBezTo>
                  <a:cubicBezTo>
                    <a:pt x="731" y="941"/>
                    <a:pt x="942" y="730"/>
                    <a:pt x="942" y="470"/>
                  </a:cubicBezTo>
                  <a:cubicBezTo>
                    <a:pt x="942" y="210"/>
                    <a:pt x="731" y="0"/>
                    <a:pt x="471" y="0"/>
                  </a:cubicBezTo>
                  <a:close/>
                  <a:moveTo>
                    <a:pt x="471" y="854"/>
                  </a:moveTo>
                  <a:cubicBezTo>
                    <a:pt x="259" y="854"/>
                    <a:pt x="87" y="682"/>
                    <a:pt x="87" y="470"/>
                  </a:cubicBezTo>
                  <a:cubicBezTo>
                    <a:pt x="87" y="258"/>
                    <a:pt x="259" y="86"/>
                    <a:pt x="471" y="86"/>
                  </a:cubicBezTo>
                  <a:cubicBezTo>
                    <a:pt x="683" y="86"/>
                    <a:pt x="855" y="258"/>
                    <a:pt x="855" y="470"/>
                  </a:cubicBezTo>
                  <a:cubicBezTo>
                    <a:pt x="855" y="682"/>
                    <a:pt x="683" y="854"/>
                    <a:pt x="471" y="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879C0D56-9388-4596-8251-549F3CE92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563" y="2168526"/>
              <a:ext cx="819150" cy="819150"/>
            </a:xfrm>
            <a:custGeom>
              <a:avLst/>
              <a:gdLst>
                <a:gd name="T0" fmla="*/ 277 w 554"/>
                <a:gd name="T1" fmla="*/ 0 h 555"/>
                <a:gd name="T2" fmla="*/ 0 w 554"/>
                <a:gd name="T3" fmla="*/ 277 h 555"/>
                <a:gd name="T4" fmla="*/ 277 w 554"/>
                <a:gd name="T5" fmla="*/ 555 h 555"/>
                <a:gd name="T6" fmla="*/ 554 w 554"/>
                <a:gd name="T7" fmla="*/ 277 h 555"/>
                <a:gd name="T8" fmla="*/ 277 w 554"/>
                <a:gd name="T9" fmla="*/ 0 h 555"/>
                <a:gd name="T10" fmla="*/ 277 w 554"/>
                <a:gd name="T11" fmla="*/ 464 h 555"/>
                <a:gd name="T12" fmla="*/ 90 w 554"/>
                <a:gd name="T13" fmla="*/ 277 h 555"/>
                <a:gd name="T14" fmla="*/ 277 w 554"/>
                <a:gd name="T15" fmla="*/ 91 h 555"/>
                <a:gd name="T16" fmla="*/ 464 w 554"/>
                <a:gd name="T17" fmla="*/ 277 h 555"/>
                <a:gd name="T18" fmla="*/ 277 w 554"/>
                <a:gd name="T19" fmla="*/ 46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4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5"/>
                    <a:pt x="277" y="555"/>
                  </a:cubicBezTo>
                  <a:cubicBezTo>
                    <a:pt x="430" y="555"/>
                    <a:pt x="554" y="430"/>
                    <a:pt x="554" y="277"/>
                  </a:cubicBezTo>
                  <a:cubicBezTo>
                    <a:pt x="554" y="124"/>
                    <a:pt x="430" y="0"/>
                    <a:pt x="277" y="0"/>
                  </a:cubicBezTo>
                  <a:close/>
                  <a:moveTo>
                    <a:pt x="277" y="464"/>
                  </a:moveTo>
                  <a:cubicBezTo>
                    <a:pt x="174" y="464"/>
                    <a:pt x="90" y="380"/>
                    <a:pt x="90" y="277"/>
                  </a:cubicBezTo>
                  <a:cubicBezTo>
                    <a:pt x="90" y="174"/>
                    <a:pt x="174" y="91"/>
                    <a:pt x="277" y="91"/>
                  </a:cubicBezTo>
                  <a:cubicBezTo>
                    <a:pt x="380" y="91"/>
                    <a:pt x="464" y="174"/>
                    <a:pt x="464" y="277"/>
                  </a:cubicBezTo>
                  <a:cubicBezTo>
                    <a:pt x="464" y="380"/>
                    <a:pt x="380" y="464"/>
                    <a:pt x="27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0" name="PA_组合 6150">
            <a:extLst>
              <a:ext uri="{FF2B5EF4-FFF2-40B4-BE49-F238E27FC236}">
                <a16:creationId xmlns:a16="http://schemas.microsoft.com/office/drawing/2014/main" id="{5AC8360F-25A7-41D1-9250-FEBE6080A378}"/>
              </a:ext>
            </a:extLst>
          </p:cNvPr>
          <p:cNvGrpSpPr/>
          <p:nvPr/>
        </p:nvGrpSpPr>
        <p:grpSpPr>
          <a:xfrm>
            <a:off x="1132644" y="2002717"/>
            <a:ext cx="1830916" cy="1547761"/>
            <a:chOff x="1508126" y="1417638"/>
            <a:chExt cx="1373187" cy="1160463"/>
          </a:xfrm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149A0857-FB1C-432E-AC4A-48B5C8F9EA27}"/>
                </a:ext>
              </a:extLst>
            </p:cNvPr>
            <p:cNvSpPr/>
            <p:nvPr/>
          </p:nvSpPr>
          <p:spPr bwMode="auto">
            <a:xfrm>
              <a:off x="1508126" y="1636713"/>
              <a:ext cx="444500" cy="239713"/>
            </a:xfrm>
            <a:custGeom>
              <a:avLst/>
              <a:gdLst>
                <a:gd name="T0" fmla="*/ 280 w 280"/>
                <a:gd name="T1" fmla="*/ 117 h 151"/>
                <a:gd name="T2" fmla="*/ 146 w 280"/>
                <a:gd name="T3" fmla="*/ 151 h 151"/>
                <a:gd name="T4" fmla="*/ 0 w 280"/>
                <a:gd name="T5" fmla="*/ 33 h 151"/>
                <a:gd name="T6" fmla="*/ 134 w 280"/>
                <a:gd name="T7" fmla="*/ 0 h 151"/>
                <a:gd name="T8" fmla="*/ 280 w 280"/>
                <a:gd name="T9" fmla="*/ 11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51">
                  <a:moveTo>
                    <a:pt x="280" y="117"/>
                  </a:moveTo>
                  <a:lnTo>
                    <a:pt x="146" y="151"/>
                  </a:lnTo>
                  <a:lnTo>
                    <a:pt x="0" y="33"/>
                  </a:lnTo>
                  <a:lnTo>
                    <a:pt x="134" y="0"/>
                  </a:lnTo>
                  <a:lnTo>
                    <a:pt x="280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1B488AE-5772-4027-8E15-8F692FF8756F}"/>
                </a:ext>
              </a:extLst>
            </p:cNvPr>
            <p:cNvSpPr/>
            <p:nvPr/>
          </p:nvSpPr>
          <p:spPr bwMode="auto">
            <a:xfrm>
              <a:off x="1720850" y="1417638"/>
              <a:ext cx="238125" cy="404813"/>
            </a:xfrm>
            <a:custGeom>
              <a:avLst/>
              <a:gdLst>
                <a:gd name="T0" fmla="*/ 146 w 150"/>
                <a:gd name="T1" fmla="*/ 255 h 255"/>
                <a:gd name="T2" fmla="*/ 150 w 150"/>
                <a:gd name="T3" fmla="*/ 117 h 255"/>
                <a:gd name="T4" fmla="*/ 4 w 150"/>
                <a:gd name="T5" fmla="*/ 0 h 255"/>
                <a:gd name="T6" fmla="*/ 0 w 150"/>
                <a:gd name="T7" fmla="*/ 138 h 255"/>
                <a:gd name="T8" fmla="*/ 146 w 15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5">
                  <a:moveTo>
                    <a:pt x="146" y="255"/>
                  </a:moveTo>
                  <a:lnTo>
                    <a:pt x="150" y="117"/>
                  </a:lnTo>
                  <a:lnTo>
                    <a:pt x="4" y="0"/>
                  </a:lnTo>
                  <a:lnTo>
                    <a:pt x="0" y="138"/>
                  </a:lnTo>
                  <a:lnTo>
                    <a:pt x="146" y="2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46D03FC-1823-40F4-814F-3DDCDD392E35}"/>
                </a:ext>
              </a:extLst>
            </p:cNvPr>
            <p:cNvSpPr/>
            <p:nvPr/>
          </p:nvSpPr>
          <p:spPr bwMode="auto">
            <a:xfrm>
              <a:off x="1660525" y="1577976"/>
              <a:ext cx="1174750" cy="965200"/>
            </a:xfrm>
            <a:custGeom>
              <a:avLst/>
              <a:gdLst>
                <a:gd name="T0" fmla="*/ 772 w 795"/>
                <a:gd name="T1" fmla="*/ 654 h 654"/>
                <a:gd name="T2" fmla="*/ 759 w 795"/>
                <a:gd name="T3" fmla="*/ 649 h 654"/>
                <a:gd name="T4" fmla="*/ 10 w 795"/>
                <a:gd name="T5" fmla="*/ 39 h 654"/>
                <a:gd name="T6" fmla="*/ 7 w 795"/>
                <a:gd name="T7" fmla="*/ 10 h 654"/>
                <a:gd name="T8" fmla="*/ 36 w 795"/>
                <a:gd name="T9" fmla="*/ 8 h 654"/>
                <a:gd name="T10" fmla="*/ 785 w 795"/>
                <a:gd name="T11" fmla="*/ 618 h 654"/>
                <a:gd name="T12" fmla="*/ 788 w 795"/>
                <a:gd name="T13" fmla="*/ 646 h 654"/>
                <a:gd name="T14" fmla="*/ 772 w 795"/>
                <a:gd name="T15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" h="654">
                  <a:moveTo>
                    <a:pt x="772" y="654"/>
                  </a:moveTo>
                  <a:cubicBezTo>
                    <a:pt x="768" y="654"/>
                    <a:pt x="763" y="652"/>
                    <a:pt x="759" y="64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" y="32"/>
                    <a:pt x="0" y="19"/>
                    <a:pt x="7" y="10"/>
                  </a:cubicBezTo>
                  <a:cubicBezTo>
                    <a:pt x="14" y="2"/>
                    <a:pt x="27" y="0"/>
                    <a:pt x="36" y="8"/>
                  </a:cubicBezTo>
                  <a:cubicBezTo>
                    <a:pt x="785" y="618"/>
                    <a:pt x="785" y="618"/>
                    <a:pt x="785" y="618"/>
                  </a:cubicBezTo>
                  <a:cubicBezTo>
                    <a:pt x="794" y="625"/>
                    <a:pt x="795" y="638"/>
                    <a:pt x="788" y="646"/>
                  </a:cubicBezTo>
                  <a:cubicBezTo>
                    <a:pt x="784" y="651"/>
                    <a:pt x="778" y="654"/>
                    <a:pt x="772" y="65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E335A376-AA29-4B8B-B506-0D405844F4D0}"/>
                </a:ext>
              </a:extLst>
            </p:cNvPr>
            <p:cNvSpPr/>
            <p:nvPr/>
          </p:nvSpPr>
          <p:spPr bwMode="auto">
            <a:xfrm>
              <a:off x="2600325" y="2459038"/>
              <a:ext cx="280987" cy="119063"/>
            </a:xfrm>
            <a:custGeom>
              <a:avLst/>
              <a:gdLst>
                <a:gd name="T0" fmla="*/ 0 w 177"/>
                <a:gd name="T1" fmla="*/ 12 h 75"/>
                <a:gd name="T2" fmla="*/ 177 w 177"/>
                <a:gd name="T3" fmla="*/ 75 h 75"/>
                <a:gd name="T4" fmla="*/ 85 w 177"/>
                <a:gd name="T5" fmla="*/ 0 h 75"/>
                <a:gd name="T6" fmla="*/ 0 w 177"/>
                <a:gd name="T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75">
                  <a:moveTo>
                    <a:pt x="0" y="12"/>
                  </a:moveTo>
                  <a:lnTo>
                    <a:pt x="177" y="75"/>
                  </a:lnTo>
                  <a:lnTo>
                    <a:pt x="8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DFA9F49A-0483-4AB8-8A8B-2C8B2AA7FA85}"/>
                </a:ext>
              </a:extLst>
            </p:cNvPr>
            <p:cNvSpPr/>
            <p:nvPr/>
          </p:nvSpPr>
          <p:spPr bwMode="auto">
            <a:xfrm>
              <a:off x="2725738" y="2324101"/>
              <a:ext cx="155575" cy="254000"/>
            </a:xfrm>
            <a:custGeom>
              <a:avLst/>
              <a:gdLst>
                <a:gd name="T0" fmla="*/ 6 w 98"/>
                <a:gd name="T1" fmla="*/ 85 h 160"/>
                <a:gd name="T2" fmla="*/ 98 w 98"/>
                <a:gd name="T3" fmla="*/ 160 h 160"/>
                <a:gd name="T4" fmla="*/ 0 w 98"/>
                <a:gd name="T5" fmla="*/ 0 h 160"/>
                <a:gd name="T6" fmla="*/ 6 w 98"/>
                <a:gd name="T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0">
                  <a:moveTo>
                    <a:pt x="6" y="85"/>
                  </a:moveTo>
                  <a:lnTo>
                    <a:pt x="98" y="160"/>
                  </a:lnTo>
                  <a:lnTo>
                    <a:pt x="0" y="0"/>
                  </a:lnTo>
                  <a:lnTo>
                    <a:pt x="6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1" name="PA_任意多边形 12">
            <a:extLst>
              <a:ext uri="{FF2B5EF4-FFF2-40B4-BE49-F238E27FC236}">
                <a16:creationId xmlns:a16="http://schemas.microsoft.com/office/drawing/2014/main" id="{9CBAAA1A-01E8-4E53-B692-51611405ECB2}"/>
              </a:ext>
            </a:extLst>
          </p:cNvPr>
          <p:cNvSpPr/>
          <p:nvPr/>
        </p:nvSpPr>
        <p:spPr bwMode="auto">
          <a:xfrm flipV="1">
            <a:off x="1132644" y="3549418"/>
            <a:ext cx="1830916" cy="1722487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AEE77E-91DE-4731-B862-068C660792B4}"/>
              </a:ext>
            </a:extLst>
          </p:cNvPr>
          <p:cNvSpPr txBox="1"/>
          <p:nvPr/>
        </p:nvSpPr>
        <p:spPr>
          <a:xfrm>
            <a:off x="5572956" y="2149034"/>
            <a:ext cx="5486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FF0000"/>
                </a:solidFill>
              </a:rPr>
              <a:t>Motivation</a:t>
            </a:r>
          </a:p>
          <a:p>
            <a:pPr algn="ctr"/>
            <a:endParaRPr lang="en-US" altLang="zh-CN" sz="3200" dirty="0"/>
          </a:p>
          <a:p>
            <a:pPr algn="ctr"/>
            <a:r>
              <a:rPr lang="en-US" altLang="zh-CN" sz="3200" dirty="0"/>
              <a:t>Use mobile development technology to make our college life better and better.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138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_矩形 38"/>
          <p:cNvSpPr/>
          <p:nvPr>
            <p:custDataLst>
              <p:tags r:id="rId1"/>
            </p:custDataLst>
          </p:nvPr>
        </p:nvSpPr>
        <p:spPr>
          <a:xfrm>
            <a:off x="7112000" y="2518235"/>
            <a:ext cx="4841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40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Idea &amp; Difficulties</a:t>
            </a:r>
          </a:p>
        </p:txBody>
      </p:sp>
      <p:sp>
        <p:nvSpPr>
          <p:cNvPr id="41" name="PA_矩形 40"/>
          <p:cNvSpPr/>
          <p:nvPr>
            <p:custDataLst>
              <p:tags r:id="rId2"/>
            </p:custDataLst>
          </p:nvPr>
        </p:nvSpPr>
        <p:spPr>
          <a:xfrm>
            <a:off x="6098093" y="2387364"/>
            <a:ext cx="1131382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3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2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Idea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47D12B56-CE25-4832-BC7C-20500B444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5" y="1745175"/>
            <a:ext cx="3629413" cy="362941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1102124-BE28-468B-A0A2-0A47E7D0BC8A}"/>
              </a:ext>
            </a:extLst>
          </p:cNvPr>
          <p:cNvSpPr txBox="1"/>
          <p:nvPr/>
        </p:nvSpPr>
        <p:spPr>
          <a:xfrm>
            <a:off x="5198570" y="1990725"/>
            <a:ext cx="58388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“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掌上通通</a:t>
            </a:r>
            <a:r>
              <a:rPr lang="en-US" altLang="zh-CN" sz="3600" dirty="0"/>
              <a:t>”  (My Tongtong)</a:t>
            </a:r>
          </a:p>
          <a:p>
            <a:pPr algn="ctr"/>
            <a:r>
              <a:rPr lang="en-US" altLang="zh-CN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To achieve our requirements easily.</a:t>
            </a:r>
          </a:p>
          <a:p>
            <a:pPr algn="ctr"/>
            <a:endParaRPr lang="en-US" altLang="zh-CN" sz="3600" dirty="0"/>
          </a:p>
          <a:p>
            <a:pPr algn="ctr"/>
            <a:endParaRPr lang="en-US" altLang="zh-CN" dirty="0"/>
          </a:p>
          <a:p>
            <a:pPr algn="ctr"/>
            <a:r>
              <a:rPr lang="en-US" altLang="zh-CN" sz="2800" dirty="0"/>
              <a:t>A campus platform integrating classroom query, timetable query, sports and tree hole.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23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1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5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35437" y="2998126"/>
            <a:ext cx="3923930" cy="79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Tree hole</a:t>
            </a:r>
          </a:p>
          <a:p>
            <a:pPr defTabSz="1219170">
              <a:lnSpc>
                <a:spcPct val="150000"/>
              </a:lnSpc>
            </a:pPr>
            <a:r>
              <a:rPr lang="en-US" altLang="zh-CN" sz="1400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Say what you want without personal label</a:t>
            </a:r>
          </a:p>
        </p:txBody>
      </p:sp>
      <p:sp>
        <p:nvSpPr>
          <p:cNvPr id="24616" name="PA_文本框 4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01051" y="2430685"/>
            <a:ext cx="6367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zh-CN" sz="3200" dirty="0">
                <a:solidFill>
                  <a:srgbClr val="F8D15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</a:p>
        </p:txBody>
      </p:sp>
      <p:sp>
        <p:nvSpPr>
          <p:cNvPr id="24617" name="PA_矩形 4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35437" y="4744918"/>
            <a:ext cx="3786913" cy="79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Step Count</a:t>
            </a:r>
          </a:p>
          <a:p>
            <a:pPr defTabSz="1219170">
              <a:lnSpc>
                <a:spcPct val="150000"/>
              </a:lnSpc>
            </a:pPr>
            <a:r>
              <a:rPr lang="en-US" altLang="zh-CN" sz="1400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Compare your steps with friends</a:t>
            </a:r>
          </a:p>
        </p:txBody>
      </p:sp>
      <p:sp>
        <p:nvSpPr>
          <p:cNvPr id="24618" name="PA_文本框 4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401051" y="4183826"/>
            <a:ext cx="6367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zh-CN" sz="3200" dirty="0">
                <a:solidFill>
                  <a:srgbClr val="F5736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</a:p>
        </p:txBody>
      </p:sp>
      <p:sp>
        <p:nvSpPr>
          <p:cNvPr id="24619" name="PA_矩形 4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5633" y="4744918"/>
            <a:ext cx="3790951" cy="79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defTabSz="1219170">
              <a:lnSpc>
                <a:spcPct val="150000"/>
              </a:lnSpc>
            </a:pPr>
            <a:r>
              <a:rPr lang="en-US" altLang="zh-CN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 Schedule</a:t>
            </a:r>
          </a:p>
          <a:p>
            <a:pPr algn="r" defTabSz="1219170">
              <a:lnSpc>
                <a:spcPct val="150000"/>
              </a:lnSpc>
            </a:pPr>
            <a:r>
              <a:rPr lang="en-US" altLang="zh-CN" sz="1400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My weekly class schedule</a:t>
            </a:r>
          </a:p>
        </p:txBody>
      </p:sp>
      <p:sp>
        <p:nvSpPr>
          <p:cNvPr id="24620" name="PA_文本框 4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185987" y="4183826"/>
            <a:ext cx="63671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zh-CN" sz="3200" dirty="0">
                <a:solidFill>
                  <a:srgbClr val="84CBC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</a:p>
        </p:txBody>
      </p:sp>
      <p:sp>
        <p:nvSpPr>
          <p:cNvPr id="24625" name="PA_矩形 4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4434" y="2998126"/>
            <a:ext cx="3793265" cy="79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defTabSz="1219170">
              <a:lnSpc>
                <a:spcPct val="150000"/>
              </a:lnSpc>
            </a:pPr>
            <a:r>
              <a:rPr lang="en-US" altLang="zh-CN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Classroom Query</a:t>
            </a:r>
          </a:p>
          <a:p>
            <a:pPr algn="r" defTabSz="1219170">
              <a:lnSpc>
                <a:spcPct val="150000"/>
              </a:lnSpc>
            </a:pPr>
            <a:r>
              <a:rPr lang="en-US" altLang="zh-CN" sz="1400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Free self-study classroom query</a:t>
            </a:r>
          </a:p>
        </p:txBody>
      </p:sp>
      <p:sp>
        <p:nvSpPr>
          <p:cNvPr id="24626" name="PA_文本框 5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185987" y="2439154"/>
            <a:ext cx="6367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zh-CN" sz="3200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</a:p>
        </p:txBody>
      </p:sp>
      <p:sp>
        <p:nvSpPr>
          <p:cNvPr id="48" name="PA_矩形 3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Idea</a:t>
            </a:r>
          </a:p>
        </p:txBody>
      </p:sp>
      <p:grpSp>
        <p:nvGrpSpPr>
          <p:cNvPr id="49" name="PA_组合 48"/>
          <p:cNvGrpSpPr/>
          <p:nvPr>
            <p:custDataLst>
              <p:tags r:id="rId10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68A40E-5E0C-4846-87DF-7C27898E5590}"/>
              </a:ext>
            </a:extLst>
          </p:cNvPr>
          <p:cNvGrpSpPr/>
          <p:nvPr/>
        </p:nvGrpSpPr>
        <p:grpSpPr>
          <a:xfrm>
            <a:off x="3938918" y="2439154"/>
            <a:ext cx="4330700" cy="2803332"/>
            <a:chOff x="3938918" y="2439154"/>
            <a:chExt cx="4330700" cy="2803332"/>
          </a:xfrm>
        </p:grpSpPr>
        <p:grpSp>
          <p:nvGrpSpPr>
            <p:cNvPr id="24597" name="PA_组合 21"/>
            <p:cNvGrpSpPr/>
            <p:nvPr>
              <p:custDataLst>
                <p:tags r:id="rId11"/>
              </p:custDataLst>
            </p:nvPr>
          </p:nvGrpSpPr>
          <p:grpSpPr bwMode="auto">
            <a:xfrm>
              <a:off x="3938918" y="2439154"/>
              <a:ext cx="4330700" cy="2803332"/>
              <a:chOff x="0" y="0"/>
              <a:chExt cx="2046" cy="1324"/>
            </a:xfrm>
          </p:grpSpPr>
          <p:sp>
            <p:nvSpPr>
              <p:cNvPr id="24598" name="Freeform 22"/>
              <p:cNvSpPr/>
              <p:nvPr/>
            </p:nvSpPr>
            <p:spPr bwMode="auto">
              <a:xfrm>
                <a:off x="1023" y="0"/>
                <a:ext cx="664" cy="1324"/>
              </a:xfrm>
              <a:custGeom>
                <a:avLst/>
                <a:gdLst>
                  <a:gd name="T0" fmla="*/ 0 w 347"/>
                  <a:gd name="T1" fmla="*/ 0 h 693"/>
                  <a:gd name="T2" fmla="*/ 0 w 347"/>
                  <a:gd name="T3" fmla="*/ 122 h 693"/>
                  <a:gd name="T4" fmla="*/ 225 w 347"/>
                  <a:gd name="T5" fmla="*/ 347 h 693"/>
                  <a:gd name="T6" fmla="*/ 0 w 347"/>
                  <a:gd name="T7" fmla="*/ 572 h 693"/>
                  <a:gd name="T8" fmla="*/ 0 w 347"/>
                  <a:gd name="T9" fmla="*/ 693 h 693"/>
                  <a:gd name="T10" fmla="*/ 347 w 347"/>
                  <a:gd name="T11" fmla="*/ 347 h 693"/>
                  <a:gd name="T12" fmla="*/ 0 w 347"/>
                  <a:gd name="T13" fmla="*/ 0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693">
                    <a:moveTo>
                      <a:pt x="0" y="0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125" y="122"/>
                      <a:pt x="225" y="222"/>
                      <a:pt x="225" y="347"/>
                    </a:cubicBezTo>
                    <a:cubicBezTo>
                      <a:pt x="225" y="471"/>
                      <a:pt x="125" y="572"/>
                      <a:pt x="0" y="572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192" y="693"/>
                      <a:pt x="347" y="538"/>
                      <a:pt x="347" y="347"/>
                    </a:cubicBezTo>
                    <a:cubicBezTo>
                      <a:pt x="347" y="155"/>
                      <a:pt x="192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599" name="Freeform 23"/>
              <p:cNvSpPr/>
              <p:nvPr/>
            </p:nvSpPr>
            <p:spPr bwMode="auto">
              <a:xfrm>
                <a:off x="361" y="0"/>
                <a:ext cx="662" cy="1324"/>
              </a:xfrm>
              <a:custGeom>
                <a:avLst/>
                <a:gdLst>
                  <a:gd name="T0" fmla="*/ 121 w 346"/>
                  <a:gd name="T1" fmla="*/ 347 h 693"/>
                  <a:gd name="T2" fmla="*/ 346 w 346"/>
                  <a:gd name="T3" fmla="*/ 122 h 693"/>
                  <a:gd name="T4" fmla="*/ 346 w 346"/>
                  <a:gd name="T5" fmla="*/ 0 h 693"/>
                  <a:gd name="T6" fmla="*/ 0 w 346"/>
                  <a:gd name="T7" fmla="*/ 347 h 693"/>
                  <a:gd name="T8" fmla="*/ 346 w 346"/>
                  <a:gd name="T9" fmla="*/ 693 h 693"/>
                  <a:gd name="T10" fmla="*/ 346 w 346"/>
                  <a:gd name="T11" fmla="*/ 572 h 693"/>
                  <a:gd name="T12" fmla="*/ 121 w 346"/>
                  <a:gd name="T13" fmla="*/ 347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6" h="693">
                    <a:moveTo>
                      <a:pt x="121" y="347"/>
                    </a:moveTo>
                    <a:cubicBezTo>
                      <a:pt x="121" y="222"/>
                      <a:pt x="222" y="122"/>
                      <a:pt x="346" y="122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55" y="0"/>
                      <a:pt x="0" y="155"/>
                      <a:pt x="0" y="347"/>
                    </a:cubicBezTo>
                    <a:cubicBezTo>
                      <a:pt x="0" y="538"/>
                      <a:pt x="155" y="693"/>
                      <a:pt x="346" y="693"/>
                    </a:cubicBezTo>
                    <a:cubicBezTo>
                      <a:pt x="346" y="572"/>
                      <a:pt x="346" y="572"/>
                      <a:pt x="346" y="572"/>
                    </a:cubicBezTo>
                    <a:cubicBezTo>
                      <a:pt x="222" y="572"/>
                      <a:pt x="121" y="471"/>
                      <a:pt x="121" y="3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600" name="Freeform 24"/>
              <p:cNvSpPr/>
              <p:nvPr/>
            </p:nvSpPr>
            <p:spPr bwMode="auto">
              <a:xfrm>
                <a:off x="593" y="233"/>
                <a:ext cx="430" cy="860"/>
              </a:xfrm>
              <a:custGeom>
                <a:avLst/>
                <a:gdLst>
                  <a:gd name="T0" fmla="*/ 0 w 225"/>
                  <a:gd name="T1" fmla="*/ 225 h 450"/>
                  <a:gd name="T2" fmla="*/ 225 w 225"/>
                  <a:gd name="T3" fmla="*/ 450 h 450"/>
                  <a:gd name="T4" fmla="*/ 225 w 225"/>
                  <a:gd name="T5" fmla="*/ 0 h 450"/>
                  <a:gd name="T6" fmla="*/ 0 w 225"/>
                  <a:gd name="T7" fmla="*/ 22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5" h="450">
                    <a:moveTo>
                      <a:pt x="0" y="225"/>
                    </a:moveTo>
                    <a:cubicBezTo>
                      <a:pt x="0" y="349"/>
                      <a:pt x="101" y="450"/>
                      <a:pt x="225" y="450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101" y="0"/>
                      <a:pt x="0" y="100"/>
                      <a:pt x="0" y="2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601" name="Freeform 25"/>
              <p:cNvSpPr/>
              <p:nvPr/>
            </p:nvSpPr>
            <p:spPr bwMode="auto">
              <a:xfrm>
                <a:off x="1023" y="233"/>
                <a:ext cx="430" cy="860"/>
              </a:xfrm>
              <a:custGeom>
                <a:avLst/>
                <a:gdLst>
                  <a:gd name="T0" fmla="*/ 225 w 225"/>
                  <a:gd name="T1" fmla="*/ 225 h 450"/>
                  <a:gd name="T2" fmla="*/ 0 w 225"/>
                  <a:gd name="T3" fmla="*/ 0 h 450"/>
                  <a:gd name="T4" fmla="*/ 0 w 225"/>
                  <a:gd name="T5" fmla="*/ 450 h 450"/>
                  <a:gd name="T6" fmla="*/ 225 w 225"/>
                  <a:gd name="T7" fmla="*/ 22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5" h="450">
                    <a:moveTo>
                      <a:pt x="225" y="225"/>
                    </a:moveTo>
                    <a:cubicBezTo>
                      <a:pt x="225" y="100"/>
                      <a:pt x="125" y="0"/>
                      <a:pt x="0" y="0"/>
                    </a:cubicBezTo>
                    <a:cubicBezTo>
                      <a:pt x="0" y="450"/>
                      <a:pt x="0" y="450"/>
                      <a:pt x="0" y="450"/>
                    </a:cubicBezTo>
                    <a:cubicBezTo>
                      <a:pt x="125" y="450"/>
                      <a:pt x="225" y="349"/>
                      <a:pt x="225" y="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602" name="Oval 26"/>
              <p:cNvSpPr>
                <a:spLocks noChangeArrowheads="1"/>
              </p:cNvSpPr>
              <p:nvPr/>
            </p:nvSpPr>
            <p:spPr bwMode="auto">
              <a:xfrm>
                <a:off x="824" y="464"/>
                <a:ext cx="398" cy="397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603" name="Freeform 27"/>
              <p:cNvSpPr>
                <a:spLocks noEditPoints="1"/>
              </p:cNvSpPr>
              <p:nvPr/>
            </p:nvSpPr>
            <p:spPr bwMode="auto">
              <a:xfrm>
                <a:off x="924" y="561"/>
                <a:ext cx="201" cy="201"/>
              </a:xfrm>
              <a:custGeom>
                <a:avLst/>
                <a:gdLst>
                  <a:gd name="T0" fmla="*/ 87 w 105"/>
                  <a:gd name="T1" fmla="*/ 1 h 105"/>
                  <a:gd name="T2" fmla="*/ 91 w 105"/>
                  <a:gd name="T3" fmla="*/ 2 h 105"/>
                  <a:gd name="T4" fmla="*/ 91 w 105"/>
                  <a:gd name="T5" fmla="*/ 2 h 105"/>
                  <a:gd name="T6" fmla="*/ 103 w 105"/>
                  <a:gd name="T7" fmla="*/ 14 h 105"/>
                  <a:gd name="T8" fmla="*/ 103 w 105"/>
                  <a:gd name="T9" fmla="*/ 14 h 105"/>
                  <a:gd name="T10" fmla="*/ 104 w 105"/>
                  <a:gd name="T11" fmla="*/ 18 h 105"/>
                  <a:gd name="T12" fmla="*/ 88 w 105"/>
                  <a:gd name="T13" fmla="*/ 32 h 105"/>
                  <a:gd name="T14" fmla="*/ 77 w 105"/>
                  <a:gd name="T15" fmla="*/ 34 h 105"/>
                  <a:gd name="T16" fmla="*/ 74 w 105"/>
                  <a:gd name="T17" fmla="*/ 76 h 105"/>
                  <a:gd name="T18" fmla="*/ 51 w 105"/>
                  <a:gd name="T19" fmla="*/ 85 h 105"/>
                  <a:gd name="T20" fmla="*/ 19 w 105"/>
                  <a:gd name="T21" fmla="*/ 53 h 105"/>
                  <a:gd name="T22" fmla="*/ 51 w 105"/>
                  <a:gd name="T23" fmla="*/ 21 h 105"/>
                  <a:gd name="T24" fmla="*/ 75 w 105"/>
                  <a:gd name="T25" fmla="*/ 24 h 105"/>
                  <a:gd name="T26" fmla="*/ 73 w 105"/>
                  <a:gd name="T27" fmla="*/ 14 h 105"/>
                  <a:gd name="T28" fmla="*/ 93 w 105"/>
                  <a:gd name="T29" fmla="*/ 41 h 105"/>
                  <a:gd name="T30" fmla="*/ 101 w 105"/>
                  <a:gd name="T31" fmla="*/ 38 h 105"/>
                  <a:gd name="T32" fmla="*/ 103 w 105"/>
                  <a:gd name="T33" fmla="*/ 53 h 105"/>
                  <a:gd name="T34" fmla="*/ 51 w 105"/>
                  <a:gd name="T35" fmla="*/ 105 h 105"/>
                  <a:gd name="T36" fmla="*/ 0 w 105"/>
                  <a:gd name="T37" fmla="*/ 53 h 105"/>
                  <a:gd name="T38" fmla="*/ 51 w 105"/>
                  <a:gd name="T39" fmla="*/ 2 h 105"/>
                  <a:gd name="T40" fmla="*/ 66 w 105"/>
                  <a:gd name="T41" fmla="*/ 4 h 105"/>
                  <a:gd name="T42" fmla="*/ 64 w 105"/>
                  <a:gd name="T43" fmla="*/ 12 h 105"/>
                  <a:gd name="T44" fmla="*/ 51 w 105"/>
                  <a:gd name="T45" fmla="*/ 10 h 105"/>
                  <a:gd name="T46" fmla="*/ 8 w 105"/>
                  <a:gd name="T47" fmla="*/ 53 h 105"/>
                  <a:gd name="T48" fmla="*/ 51 w 105"/>
                  <a:gd name="T49" fmla="*/ 97 h 105"/>
                  <a:gd name="T50" fmla="*/ 95 w 105"/>
                  <a:gd name="T51" fmla="*/ 53 h 105"/>
                  <a:gd name="T52" fmla="*/ 93 w 105"/>
                  <a:gd name="T53" fmla="*/ 41 h 105"/>
                  <a:gd name="T54" fmla="*/ 51 w 105"/>
                  <a:gd name="T55" fmla="*/ 39 h 105"/>
                  <a:gd name="T56" fmla="*/ 67 w 105"/>
                  <a:gd name="T57" fmla="*/ 32 h 105"/>
                  <a:gd name="T58" fmla="*/ 32 w 105"/>
                  <a:gd name="T59" fmla="*/ 34 h 105"/>
                  <a:gd name="T60" fmla="*/ 32 w 105"/>
                  <a:gd name="T61" fmla="*/ 34 h 105"/>
                  <a:gd name="T62" fmla="*/ 32 w 105"/>
                  <a:gd name="T63" fmla="*/ 73 h 105"/>
                  <a:gd name="T64" fmla="*/ 71 w 105"/>
                  <a:gd name="T65" fmla="*/ 73 h 105"/>
                  <a:gd name="T66" fmla="*/ 79 w 105"/>
                  <a:gd name="T67" fmla="*/ 53 h 105"/>
                  <a:gd name="T68" fmla="*/ 64 w 105"/>
                  <a:gd name="T69" fmla="*/ 46 h 105"/>
                  <a:gd name="T70" fmla="*/ 62 w 105"/>
                  <a:gd name="T71" fmla="*/ 64 h 105"/>
                  <a:gd name="T72" fmla="*/ 51 w 105"/>
                  <a:gd name="T73" fmla="*/ 68 h 105"/>
                  <a:gd name="T74" fmla="*/ 37 w 105"/>
                  <a:gd name="T75" fmla="*/ 53 h 105"/>
                  <a:gd name="T76" fmla="*/ 41 w 105"/>
                  <a:gd name="T77" fmla="*/ 43 h 105"/>
                  <a:gd name="T78" fmla="*/ 55 w 105"/>
                  <a:gd name="T79" fmla="*/ 44 h 105"/>
                  <a:gd name="T80" fmla="*/ 51 w 105"/>
                  <a:gd name="T81" fmla="*/ 44 h 105"/>
                  <a:gd name="T82" fmla="*/ 42 w 105"/>
                  <a:gd name="T83" fmla="*/ 53 h 105"/>
                  <a:gd name="T84" fmla="*/ 51 w 105"/>
                  <a:gd name="T85" fmla="*/ 63 h 105"/>
                  <a:gd name="T86" fmla="*/ 58 w 105"/>
                  <a:gd name="T87" fmla="*/ 60 h 105"/>
                  <a:gd name="T88" fmla="*/ 61 w 105"/>
                  <a:gd name="T89" fmla="*/ 50 h 105"/>
                  <a:gd name="T90" fmla="*/ 49 w 105"/>
                  <a:gd name="T91" fmla="*/ 56 h 105"/>
                  <a:gd name="T92" fmla="*/ 55 w 105"/>
                  <a:gd name="T93" fmla="*/ 44 h 105"/>
                  <a:gd name="T94" fmla="*/ 87 w 105"/>
                  <a:gd name="T95" fmla="*/ 7 h 105"/>
                  <a:gd name="T96" fmla="*/ 79 w 105"/>
                  <a:gd name="T97" fmla="*/ 22 h 105"/>
                  <a:gd name="T98" fmla="*/ 87 w 105"/>
                  <a:gd name="T99" fmla="*/ 7 h 105"/>
                  <a:gd name="T100" fmla="*/ 92 w 105"/>
                  <a:gd name="T101" fmla="*/ 16 h 105"/>
                  <a:gd name="T102" fmla="*/ 88 w 105"/>
                  <a:gd name="T103" fmla="*/ 27 h 105"/>
                  <a:gd name="T104" fmla="*/ 92 w 105"/>
                  <a:gd name="T105" fmla="*/ 1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05">
                    <a:moveTo>
                      <a:pt x="73" y="14"/>
                    </a:moveTo>
                    <a:cubicBezTo>
                      <a:pt x="87" y="1"/>
                      <a:pt x="87" y="1"/>
                      <a:pt x="87" y="1"/>
                    </a:cubicBezTo>
                    <a:cubicBezTo>
                      <a:pt x="88" y="0"/>
                      <a:pt x="89" y="0"/>
                      <a:pt x="90" y="1"/>
                    </a:cubicBezTo>
                    <a:cubicBezTo>
                      <a:pt x="91" y="1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14"/>
                      <a:pt x="104" y="14"/>
                      <a:pt x="104" y="14"/>
                    </a:cubicBezTo>
                    <a:cubicBezTo>
                      <a:pt x="105" y="15"/>
                      <a:pt x="105" y="17"/>
                      <a:pt x="104" y="18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0" y="32"/>
                      <a:pt x="89" y="32"/>
                      <a:pt x="88" y="32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81" y="39"/>
                      <a:pt x="83" y="46"/>
                      <a:pt x="83" y="53"/>
                    </a:cubicBezTo>
                    <a:cubicBezTo>
                      <a:pt x="83" y="62"/>
                      <a:pt x="80" y="70"/>
                      <a:pt x="74" y="76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8" y="82"/>
                      <a:pt x="60" y="85"/>
                      <a:pt x="51" y="85"/>
                    </a:cubicBezTo>
                    <a:cubicBezTo>
                      <a:pt x="43" y="85"/>
                      <a:pt x="35" y="82"/>
                      <a:pt x="29" y="76"/>
                    </a:cubicBezTo>
                    <a:cubicBezTo>
                      <a:pt x="23" y="70"/>
                      <a:pt x="19" y="62"/>
                      <a:pt x="19" y="53"/>
                    </a:cubicBezTo>
                    <a:cubicBezTo>
                      <a:pt x="19" y="45"/>
                      <a:pt x="23" y="37"/>
                      <a:pt x="29" y="31"/>
                    </a:cubicBezTo>
                    <a:cubicBezTo>
                      <a:pt x="35" y="25"/>
                      <a:pt x="43" y="21"/>
                      <a:pt x="51" y="21"/>
                    </a:cubicBezTo>
                    <a:cubicBezTo>
                      <a:pt x="59" y="21"/>
                      <a:pt x="66" y="24"/>
                      <a:pt x="71" y="28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6"/>
                      <a:pt x="73" y="15"/>
                      <a:pt x="73" y="14"/>
                    </a:cubicBezTo>
                    <a:close/>
                    <a:moveTo>
                      <a:pt x="93" y="41"/>
                    </a:move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39"/>
                      <a:pt x="94" y="36"/>
                      <a:pt x="96" y="36"/>
                    </a:cubicBezTo>
                    <a:cubicBezTo>
                      <a:pt x="98" y="35"/>
                      <a:pt x="100" y="36"/>
                      <a:pt x="101" y="38"/>
                    </a:cubicBezTo>
                    <a:cubicBezTo>
                      <a:pt x="102" y="41"/>
                      <a:pt x="102" y="43"/>
                      <a:pt x="102" y="46"/>
                    </a:cubicBezTo>
                    <a:cubicBezTo>
                      <a:pt x="103" y="48"/>
                      <a:pt x="103" y="51"/>
                      <a:pt x="103" y="53"/>
                    </a:cubicBezTo>
                    <a:cubicBezTo>
                      <a:pt x="103" y="68"/>
                      <a:pt x="97" y="81"/>
                      <a:pt x="88" y="90"/>
                    </a:cubicBezTo>
                    <a:cubicBezTo>
                      <a:pt x="79" y="99"/>
                      <a:pt x="66" y="105"/>
                      <a:pt x="51" y="105"/>
                    </a:cubicBezTo>
                    <a:cubicBezTo>
                      <a:pt x="37" y="105"/>
                      <a:pt x="24" y="99"/>
                      <a:pt x="15" y="90"/>
                    </a:cubicBezTo>
                    <a:cubicBezTo>
                      <a:pt x="6" y="81"/>
                      <a:pt x="0" y="68"/>
                      <a:pt x="0" y="53"/>
                    </a:cubicBezTo>
                    <a:cubicBezTo>
                      <a:pt x="0" y="39"/>
                      <a:pt x="6" y="26"/>
                      <a:pt x="15" y="17"/>
                    </a:cubicBezTo>
                    <a:cubicBezTo>
                      <a:pt x="24" y="8"/>
                      <a:pt x="37" y="2"/>
                      <a:pt x="51" y="2"/>
                    </a:cubicBezTo>
                    <a:cubicBezTo>
                      <a:pt x="54" y="2"/>
                      <a:pt x="57" y="2"/>
                      <a:pt x="59" y="2"/>
                    </a:cubicBezTo>
                    <a:cubicBezTo>
                      <a:pt x="62" y="3"/>
                      <a:pt x="64" y="3"/>
                      <a:pt x="66" y="4"/>
                    </a:cubicBezTo>
                    <a:cubicBezTo>
                      <a:pt x="69" y="5"/>
                      <a:pt x="70" y="7"/>
                      <a:pt x="69" y="9"/>
                    </a:cubicBezTo>
                    <a:cubicBezTo>
                      <a:pt x="69" y="11"/>
                      <a:pt x="66" y="13"/>
                      <a:pt x="64" y="12"/>
                    </a:cubicBezTo>
                    <a:cubicBezTo>
                      <a:pt x="62" y="11"/>
                      <a:pt x="60" y="11"/>
                      <a:pt x="58" y="11"/>
                    </a:cubicBezTo>
                    <a:cubicBezTo>
                      <a:pt x="56" y="10"/>
                      <a:pt x="54" y="10"/>
                      <a:pt x="51" y="10"/>
                    </a:cubicBezTo>
                    <a:cubicBezTo>
                      <a:pt x="39" y="10"/>
                      <a:pt x="29" y="15"/>
                      <a:pt x="21" y="23"/>
                    </a:cubicBezTo>
                    <a:cubicBezTo>
                      <a:pt x="13" y="31"/>
                      <a:pt x="8" y="41"/>
                      <a:pt x="8" y="53"/>
                    </a:cubicBezTo>
                    <a:cubicBezTo>
                      <a:pt x="8" y="65"/>
                      <a:pt x="13" y="76"/>
                      <a:pt x="21" y="84"/>
                    </a:cubicBezTo>
                    <a:cubicBezTo>
                      <a:pt x="29" y="92"/>
                      <a:pt x="39" y="97"/>
                      <a:pt x="51" y="97"/>
                    </a:cubicBezTo>
                    <a:cubicBezTo>
                      <a:pt x="63" y="97"/>
                      <a:pt x="74" y="92"/>
                      <a:pt x="82" y="84"/>
                    </a:cubicBezTo>
                    <a:cubicBezTo>
                      <a:pt x="90" y="76"/>
                      <a:pt x="95" y="65"/>
                      <a:pt x="95" y="53"/>
                    </a:cubicBezTo>
                    <a:cubicBezTo>
                      <a:pt x="95" y="51"/>
                      <a:pt x="95" y="49"/>
                      <a:pt x="94" y="47"/>
                    </a:cubicBezTo>
                    <a:cubicBezTo>
                      <a:pt x="94" y="45"/>
                      <a:pt x="94" y="43"/>
                      <a:pt x="93" y="41"/>
                    </a:cubicBezTo>
                    <a:close/>
                    <a:moveTo>
                      <a:pt x="51" y="39"/>
                    </a:moveTo>
                    <a:cubicBezTo>
                      <a:pt x="51" y="39"/>
                      <a:pt x="51" y="39"/>
                      <a:pt x="51" y="39"/>
                    </a:cubicBezTo>
                    <a:cubicBezTo>
                      <a:pt x="54" y="39"/>
                      <a:pt x="56" y="39"/>
                      <a:pt x="59" y="41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3" y="28"/>
                      <a:pt x="57" y="26"/>
                      <a:pt x="51" y="26"/>
                    </a:cubicBezTo>
                    <a:cubicBezTo>
                      <a:pt x="44" y="26"/>
                      <a:pt x="37" y="29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9"/>
                      <a:pt x="24" y="46"/>
                      <a:pt x="24" y="53"/>
                    </a:cubicBezTo>
                    <a:cubicBezTo>
                      <a:pt x="24" y="61"/>
                      <a:pt x="27" y="68"/>
                      <a:pt x="32" y="73"/>
                    </a:cubicBezTo>
                    <a:cubicBezTo>
                      <a:pt x="37" y="78"/>
                      <a:pt x="44" y="81"/>
                      <a:pt x="51" y="81"/>
                    </a:cubicBezTo>
                    <a:cubicBezTo>
                      <a:pt x="59" y="81"/>
                      <a:pt x="66" y="78"/>
                      <a:pt x="71" y="73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6" y="68"/>
                      <a:pt x="79" y="61"/>
                      <a:pt x="79" y="53"/>
                    </a:cubicBezTo>
                    <a:cubicBezTo>
                      <a:pt x="79" y="47"/>
                      <a:pt x="77" y="42"/>
                      <a:pt x="73" y="37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5" y="48"/>
                      <a:pt x="66" y="51"/>
                      <a:pt x="66" y="53"/>
                    </a:cubicBezTo>
                    <a:cubicBezTo>
                      <a:pt x="66" y="57"/>
                      <a:pt x="64" y="61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59" y="66"/>
                      <a:pt x="55" y="68"/>
                      <a:pt x="51" y="68"/>
                    </a:cubicBezTo>
                    <a:cubicBezTo>
                      <a:pt x="47" y="68"/>
                      <a:pt x="44" y="66"/>
                      <a:pt x="41" y="64"/>
                    </a:cubicBezTo>
                    <a:cubicBezTo>
                      <a:pt x="38" y="61"/>
                      <a:pt x="37" y="57"/>
                      <a:pt x="37" y="53"/>
                    </a:cubicBezTo>
                    <a:cubicBezTo>
                      <a:pt x="37" y="49"/>
                      <a:pt x="38" y="46"/>
                      <a:pt x="41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4" y="40"/>
                      <a:pt x="47" y="39"/>
                      <a:pt x="51" y="39"/>
                    </a:cubicBezTo>
                    <a:close/>
                    <a:moveTo>
                      <a:pt x="55" y="44"/>
                    </a:moveTo>
                    <a:cubicBezTo>
                      <a:pt x="55" y="44"/>
                      <a:pt x="55" y="44"/>
                      <a:pt x="55" y="44"/>
                    </a:cubicBezTo>
                    <a:cubicBezTo>
                      <a:pt x="54" y="44"/>
                      <a:pt x="53" y="44"/>
                      <a:pt x="51" y="44"/>
                    </a:cubicBezTo>
                    <a:cubicBezTo>
                      <a:pt x="49" y="44"/>
                      <a:pt x="46" y="45"/>
                      <a:pt x="45" y="46"/>
                    </a:cubicBezTo>
                    <a:cubicBezTo>
                      <a:pt x="43" y="48"/>
                      <a:pt x="42" y="51"/>
                      <a:pt x="42" y="53"/>
                    </a:cubicBezTo>
                    <a:cubicBezTo>
                      <a:pt x="42" y="56"/>
                      <a:pt x="43" y="59"/>
                      <a:pt x="45" y="60"/>
                    </a:cubicBezTo>
                    <a:cubicBezTo>
                      <a:pt x="46" y="62"/>
                      <a:pt x="49" y="63"/>
                      <a:pt x="51" y="63"/>
                    </a:cubicBezTo>
                    <a:cubicBezTo>
                      <a:pt x="54" y="63"/>
                      <a:pt x="57" y="62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60" y="59"/>
                      <a:pt x="61" y="56"/>
                      <a:pt x="61" y="53"/>
                    </a:cubicBezTo>
                    <a:cubicBezTo>
                      <a:pt x="61" y="52"/>
                      <a:pt x="61" y="51"/>
                      <a:pt x="61" y="50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3" y="58"/>
                      <a:pt x="50" y="58"/>
                      <a:pt x="49" y="56"/>
                    </a:cubicBezTo>
                    <a:cubicBezTo>
                      <a:pt x="47" y="55"/>
                      <a:pt x="47" y="52"/>
                      <a:pt x="49" y="51"/>
                    </a:cubicBezTo>
                    <a:cubicBezTo>
                      <a:pt x="55" y="44"/>
                      <a:pt x="55" y="44"/>
                      <a:pt x="55" y="44"/>
                    </a:cubicBezTo>
                    <a:close/>
                    <a:moveTo>
                      <a:pt x="87" y="7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7" y="7"/>
                      <a:pt x="87" y="7"/>
                      <a:pt x="87" y="7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2" y="1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2" y="16"/>
                      <a:pt x="92" y="16"/>
                      <a:pt x="92" y="1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604" name="Freeform 28"/>
              <p:cNvSpPr/>
              <p:nvPr/>
            </p:nvSpPr>
            <p:spPr bwMode="auto">
              <a:xfrm>
                <a:off x="0" y="861"/>
                <a:ext cx="1051" cy="232"/>
              </a:xfrm>
              <a:custGeom>
                <a:avLst/>
                <a:gdLst>
                  <a:gd name="T0" fmla="*/ 61 w 535"/>
                  <a:gd name="T1" fmla="*/ 0 h 121"/>
                  <a:gd name="T2" fmla="*/ 0 w 535"/>
                  <a:gd name="T3" fmla="*/ 60 h 121"/>
                  <a:gd name="T4" fmla="*/ 61 w 535"/>
                  <a:gd name="T5" fmla="*/ 121 h 121"/>
                  <a:gd name="T6" fmla="*/ 535 w 535"/>
                  <a:gd name="T7" fmla="*/ 121 h 121"/>
                  <a:gd name="T8" fmla="*/ 535 w 535"/>
                  <a:gd name="T9" fmla="*/ 0 h 121"/>
                  <a:gd name="T10" fmla="*/ 61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61" y="0"/>
                    </a:move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1"/>
                      <a:pt x="61" y="121"/>
                    </a:cubicBezTo>
                    <a:cubicBezTo>
                      <a:pt x="535" y="121"/>
                      <a:pt x="535" y="121"/>
                      <a:pt x="535" y="121"/>
                    </a:cubicBezTo>
                    <a:cubicBezTo>
                      <a:pt x="535" y="0"/>
                      <a:pt x="535" y="0"/>
                      <a:pt x="535" y="0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605" name="Freeform 29"/>
              <p:cNvSpPr/>
              <p:nvPr/>
            </p:nvSpPr>
            <p:spPr bwMode="auto">
              <a:xfrm>
                <a:off x="0" y="1093"/>
                <a:ext cx="1051" cy="231"/>
              </a:xfrm>
              <a:custGeom>
                <a:avLst/>
                <a:gdLst>
                  <a:gd name="T0" fmla="*/ 61 w 535"/>
                  <a:gd name="T1" fmla="*/ 0 h 121"/>
                  <a:gd name="T2" fmla="*/ 0 w 535"/>
                  <a:gd name="T3" fmla="*/ 60 h 121"/>
                  <a:gd name="T4" fmla="*/ 61 w 535"/>
                  <a:gd name="T5" fmla="*/ 121 h 121"/>
                  <a:gd name="T6" fmla="*/ 535 w 535"/>
                  <a:gd name="T7" fmla="*/ 121 h 121"/>
                  <a:gd name="T8" fmla="*/ 535 w 535"/>
                  <a:gd name="T9" fmla="*/ 0 h 121"/>
                  <a:gd name="T10" fmla="*/ 61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61" y="0"/>
                    </a:move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1"/>
                      <a:pt x="61" y="121"/>
                    </a:cubicBezTo>
                    <a:cubicBezTo>
                      <a:pt x="535" y="121"/>
                      <a:pt x="535" y="121"/>
                      <a:pt x="535" y="121"/>
                    </a:cubicBezTo>
                    <a:cubicBezTo>
                      <a:pt x="535" y="0"/>
                      <a:pt x="535" y="0"/>
                      <a:pt x="535" y="0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606" name="Freeform 30"/>
              <p:cNvSpPr/>
              <p:nvPr/>
            </p:nvSpPr>
            <p:spPr bwMode="auto">
              <a:xfrm>
                <a:off x="983" y="2"/>
                <a:ext cx="1063" cy="231"/>
              </a:xfrm>
              <a:custGeom>
                <a:avLst/>
                <a:gdLst>
                  <a:gd name="T0" fmla="*/ 475 w 535"/>
                  <a:gd name="T1" fmla="*/ 0 h 121"/>
                  <a:gd name="T2" fmla="*/ 0 w 535"/>
                  <a:gd name="T3" fmla="*/ 0 h 121"/>
                  <a:gd name="T4" fmla="*/ 0 w 535"/>
                  <a:gd name="T5" fmla="*/ 121 h 121"/>
                  <a:gd name="T6" fmla="*/ 475 w 535"/>
                  <a:gd name="T7" fmla="*/ 121 h 121"/>
                  <a:gd name="T8" fmla="*/ 535 w 535"/>
                  <a:gd name="T9" fmla="*/ 60 h 121"/>
                  <a:gd name="T10" fmla="*/ 475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4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75" y="121"/>
                      <a:pt x="475" y="121"/>
                      <a:pt x="475" y="121"/>
                    </a:cubicBezTo>
                    <a:cubicBezTo>
                      <a:pt x="508" y="121"/>
                      <a:pt x="535" y="93"/>
                      <a:pt x="535" y="60"/>
                    </a:cubicBezTo>
                    <a:cubicBezTo>
                      <a:pt x="535" y="27"/>
                      <a:pt x="508" y="0"/>
                      <a:pt x="4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607" name="Freeform 31"/>
              <p:cNvSpPr/>
              <p:nvPr/>
            </p:nvSpPr>
            <p:spPr bwMode="auto">
              <a:xfrm>
                <a:off x="983" y="233"/>
                <a:ext cx="1063" cy="231"/>
              </a:xfrm>
              <a:custGeom>
                <a:avLst/>
                <a:gdLst>
                  <a:gd name="T0" fmla="*/ 475 w 535"/>
                  <a:gd name="T1" fmla="*/ 0 h 121"/>
                  <a:gd name="T2" fmla="*/ 0 w 535"/>
                  <a:gd name="T3" fmla="*/ 0 h 121"/>
                  <a:gd name="T4" fmla="*/ 0 w 535"/>
                  <a:gd name="T5" fmla="*/ 121 h 121"/>
                  <a:gd name="T6" fmla="*/ 475 w 535"/>
                  <a:gd name="T7" fmla="*/ 121 h 121"/>
                  <a:gd name="T8" fmla="*/ 535 w 535"/>
                  <a:gd name="T9" fmla="*/ 60 h 121"/>
                  <a:gd name="T10" fmla="*/ 475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4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75" y="121"/>
                      <a:pt x="475" y="121"/>
                      <a:pt x="475" y="121"/>
                    </a:cubicBezTo>
                    <a:cubicBezTo>
                      <a:pt x="508" y="121"/>
                      <a:pt x="535" y="93"/>
                      <a:pt x="535" y="60"/>
                    </a:cubicBezTo>
                    <a:cubicBezTo>
                      <a:pt x="535" y="27"/>
                      <a:pt x="508" y="0"/>
                      <a:pt x="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FFFFFF">
                      <a:lumMod val="5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B89BC6E-4182-468B-AFE2-B4D9D10AB444}"/>
                </a:ext>
              </a:extLst>
            </p:cNvPr>
            <p:cNvSpPr/>
            <p:nvPr/>
          </p:nvSpPr>
          <p:spPr>
            <a:xfrm>
              <a:off x="5834194" y="3565291"/>
              <a:ext cx="552450" cy="553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3662A43-E789-4FE9-A09B-758105562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296" y="3611030"/>
              <a:ext cx="441522" cy="441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5" grpId="0"/>
      <p:bldP spid="24616" grpId="0"/>
      <p:bldP spid="24617" grpId="0"/>
      <p:bldP spid="24618" grpId="0"/>
      <p:bldP spid="24619" grpId="0"/>
      <p:bldP spid="24620" grpId="0" animBg="1" autoUpdateAnimBg="0"/>
      <p:bldP spid="24625" grpId="0"/>
      <p:bldP spid="24626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Difficulties</a:t>
            </a:r>
          </a:p>
        </p:txBody>
      </p:sp>
      <p:grpSp>
        <p:nvGrpSpPr>
          <p:cNvPr id="49" name="PA_组合 48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A0EBB6B-FC17-4AEF-AAFD-1C9A089C632E}"/>
              </a:ext>
            </a:extLst>
          </p:cNvPr>
          <p:cNvSpPr txBox="1"/>
          <p:nvPr/>
        </p:nvSpPr>
        <p:spPr>
          <a:xfrm>
            <a:off x="4905375" y="1285650"/>
            <a:ext cx="7286625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Encapsulation of the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Storage of data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Design and implementation of interface layout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User data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User resource cache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Design and organization of platform architecture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24CC32-5210-44E2-80AE-2D4D72459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7" y="2122404"/>
            <a:ext cx="2954421" cy="29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7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502</Words>
  <Application>Microsoft Office PowerPoint</Application>
  <PresentationFormat>宽屏</PresentationFormat>
  <Paragraphs>199</Paragraphs>
  <Slides>32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黑体</vt:lpstr>
      <vt:lpstr>思源黑体 CN Light</vt:lpstr>
      <vt:lpstr>思源黑体 CN Normal</vt:lpstr>
      <vt:lpstr>Arial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</dc:title>
  <dc:creator>锐旗设计;https://9ppt.taobao.com</dc:creator>
  <cp:keywords>锐旗设计; https:/9ppt.taobao.com</cp:keywords>
  <cp:lastModifiedBy>Zhou Harry</cp:lastModifiedBy>
  <cp:revision>78</cp:revision>
  <dcterms:created xsi:type="dcterms:W3CDTF">2016-08-30T15:34:45Z</dcterms:created>
  <dcterms:modified xsi:type="dcterms:W3CDTF">2020-12-19T04:08:43Z</dcterms:modified>
  <cp:category>锐旗设计;https://9ppt.taobao.com</cp:category>
</cp:coreProperties>
</file>